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3" r:id="rId4"/>
    <p:sldId id="257" r:id="rId5"/>
    <p:sldId id="286" r:id="rId6"/>
    <p:sldId id="288" r:id="rId7"/>
    <p:sldId id="289" r:id="rId8"/>
    <p:sldId id="258" r:id="rId9"/>
    <p:sldId id="259" r:id="rId10"/>
    <p:sldId id="281" r:id="rId11"/>
    <p:sldId id="285" r:id="rId12"/>
    <p:sldId id="260" r:id="rId13"/>
    <p:sldId id="261" r:id="rId14"/>
    <p:sldId id="262" r:id="rId15"/>
    <p:sldId id="290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2" r:id="rId32"/>
    <p:sldId id="283" r:id="rId33"/>
    <p:sldId id="284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C5DB3-B70D-43D2-9E20-B953758CE2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5954F3D7-B77E-4AB4-9EFF-CB12669DAF12}">
      <dgm:prSet/>
      <dgm:spPr/>
      <dgm:t>
        <a:bodyPr/>
        <a:lstStyle/>
        <a:p>
          <a:r>
            <a:rPr lang="en-US"/>
            <a:t>In high school, what did most of your teachers do the day before a test?</a:t>
          </a:r>
        </a:p>
      </dgm:t>
    </dgm:pt>
    <dgm:pt modelId="{BC37EB78-9F13-4A8A-9246-AB2CB40E15E3}" type="parTrans" cxnId="{7F799EA7-2260-42E4-B4A6-DB5283BD9597}">
      <dgm:prSet/>
      <dgm:spPr/>
      <dgm:t>
        <a:bodyPr/>
        <a:lstStyle/>
        <a:p>
          <a:endParaRPr lang="en-US"/>
        </a:p>
      </dgm:t>
    </dgm:pt>
    <dgm:pt modelId="{6F45623D-2AE7-4C8F-A1DA-AF7B108724A8}" type="sibTrans" cxnId="{7F799EA7-2260-42E4-B4A6-DB5283BD9597}">
      <dgm:prSet/>
      <dgm:spPr/>
      <dgm:t>
        <a:bodyPr/>
        <a:lstStyle/>
        <a:p>
          <a:endParaRPr lang="en-US"/>
        </a:p>
      </dgm:t>
    </dgm:pt>
    <dgm:pt modelId="{AB90811A-83CA-4467-A320-E37334AD1765}">
      <dgm:prSet/>
      <dgm:spPr/>
      <dgm:t>
        <a:bodyPr/>
        <a:lstStyle/>
        <a:p>
          <a:r>
            <a:rPr lang="en-US"/>
            <a:t>How well did you do on those tests? Which were hardest?</a:t>
          </a:r>
        </a:p>
      </dgm:t>
    </dgm:pt>
    <dgm:pt modelId="{1400868B-BF43-4B2F-BD28-ED80A171C618}" type="parTrans" cxnId="{BD1BE977-6510-4E79-A81C-60B6DA7C5CF6}">
      <dgm:prSet/>
      <dgm:spPr/>
      <dgm:t>
        <a:bodyPr/>
        <a:lstStyle/>
        <a:p>
          <a:endParaRPr lang="en-US"/>
        </a:p>
      </dgm:t>
    </dgm:pt>
    <dgm:pt modelId="{6316DB47-C5D7-4948-BFCD-475048E39B76}" type="sibTrans" cxnId="{BD1BE977-6510-4E79-A81C-60B6DA7C5CF6}">
      <dgm:prSet/>
      <dgm:spPr/>
      <dgm:t>
        <a:bodyPr/>
        <a:lstStyle/>
        <a:p>
          <a:endParaRPr lang="en-US"/>
        </a:p>
      </dgm:t>
    </dgm:pt>
    <dgm:pt modelId="{AB4D67C9-83AC-4344-A211-2D26D05A635E}">
      <dgm:prSet/>
      <dgm:spPr/>
      <dgm:t>
        <a:bodyPr/>
        <a:lstStyle/>
        <a:p>
          <a:r>
            <a:rPr lang="en-US"/>
            <a:t>What did </a:t>
          </a:r>
          <a:r>
            <a:rPr lang="en-US" u="sng"/>
            <a:t>you do</a:t>
          </a:r>
          <a:r>
            <a:rPr lang="en-US"/>
            <a:t> during class on the day before the test?</a:t>
          </a:r>
        </a:p>
      </dgm:t>
    </dgm:pt>
    <dgm:pt modelId="{8E063E6C-1C9A-4EA9-901D-F22EE4488F3A}" type="parTrans" cxnId="{EBF5EEDA-D919-4163-8FE6-7A0E4AC66098}">
      <dgm:prSet/>
      <dgm:spPr/>
      <dgm:t>
        <a:bodyPr/>
        <a:lstStyle/>
        <a:p>
          <a:endParaRPr lang="en-US"/>
        </a:p>
      </dgm:t>
    </dgm:pt>
    <dgm:pt modelId="{C5296534-1B59-42F1-B8EB-956B7807FA73}" type="sibTrans" cxnId="{EBF5EEDA-D919-4163-8FE6-7A0E4AC66098}">
      <dgm:prSet/>
      <dgm:spPr/>
      <dgm:t>
        <a:bodyPr/>
        <a:lstStyle/>
        <a:p>
          <a:endParaRPr lang="en-US"/>
        </a:p>
      </dgm:t>
    </dgm:pt>
    <dgm:pt modelId="{6895EC9A-4216-4D24-BA1D-18DEFF49C2A5}">
      <dgm:prSet/>
      <dgm:spPr/>
      <dgm:t>
        <a:bodyPr/>
        <a:lstStyle/>
        <a:p>
          <a:r>
            <a:rPr lang="en-US"/>
            <a:t>What grade would you get on the test if you only attended the day before the test?</a:t>
          </a:r>
        </a:p>
      </dgm:t>
    </dgm:pt>
    <dgm:pt modelId="{E2A42831-DFE9-452B-A353-4A8E65A51C5B}" type="parTrans" cxnId="{610CDC87-5383-43D5-A69C-720F79225E08}">
      <dgm:prSet/>
      <dgm:spPr/>
      <dgm:t>
        <a:bodyPr/>
        <a:lstStyle/>
        <a:p>
          <a:endParaRPr lang="en-US"/>
        </a:p>
      </dgm:t>
    </dgm:pt>
    <dgm:pt modelId="{B3EC6903-58B0-473C-A020-9957F2BC1017}" type="sibTrans" cxnId="{610CDC87-5383-43D5-A69C-720F79225E08}">
      <dgm:prSet/>
      <dgm:spPr/>
      <dgm:t>
        <a:bodyPr/>
        <a:lstStyle/>
        <a:p>
          <a:endParaRPr lang="en-US"/>
        </a:p>
      </dgm:t>
    </dgm:pt>
    <dgm:pt modelId="{3FC89627-D652-4CA6-9371-30C21D54AF13}" type="pres">
      <dgm:prSet presAssocID="{036C5DB3-B70D-43D2-9E20-B953758CE2E1}" presName="root" presStyleCnt="0">
        <dgm:presLayoutVars>
          <dgm:dir/>
          <dgm:resizeHandles val="exact"/>
        </dgm:presLayoutVars>
      </dgm:prSet>
      <dgm:spPr/>
    </dgm:pt>
    <dgm:pt modelId="{1DBB52BF-57C8-4F48-AC22-55D8DFDFDBA5}" type="pres">
      <dgm:prSet presAssocID="{5954F3D7-B77E-4AB4-9EFF-CB12669DAF12}" presName="compNode" presStyleCnt="0"/>
      <dgm:spPr/>
    </dgm:pt>
    <dgm:pt modelId="{14B564D4-8E0B-4A91-8AE7-2A78C4B95D4B}" type="pres">
      <dgm:prSet presAssocID="{5954F3D7-B77E-4AB4-9EFF-CB12669DAF12}" presName="bgRect" presStyleLbl="bgShp" presStyleIdx="0" presStyleCnt="4"/>
      <dgm:spPr/>
    </dgm:pt>
    <dgm:pt modelId="{ACFCC7B3-35B4-4A39-B9DC-EA9823A0D4A6}" type="pres">
      <dgm:prSet presAssocID="{5954F3D7-B77E-4AB4-9EFF-CB12669DAF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C7E2784-7F84-41B8-ADCB-8807CFAC05A6}" type="pres">
      <dgm:prSet presAssocID="{5954F3D7-B77E-4AB4-9EFF-CB12669DAF12}" presName="spaceRect" presStyleCnt="0"/>
      <dgm:spPr/>
    </dgm:pt>
    <dgm:pt modelId="{C19A8428-4ED9-443A-9FCC-CA555F2E9974}" type="pres">
      <dgm:prSet presAssocID="{5954F3D7-B77E-4AB4-9EFF-CB12669DAF12}" presName="parTx" presStyleLbl="revTx" presStyleIdx="0" presStyleCnt="4">
        <dgm:presLayoutVars>
          <dgm:chMax val="0"/>
          <dgm:chPref val="0"/>
        </dgm:presLayoutVars>
      </dgm:prSet>
      <dgm:spPr/>
    </dgm:pt>
    <dgm:pt modelId="{D81EA102-371F-4A96-BD2B-3EAB45E41CCA}" type="pres">
      <dgm:prSet presAssocID="{6F45623D-2AE7-4C8F-A1DA-AF7B108724A8}" presName="sibTrans" presStyleCnt="0"/>
      <dgm:spPr/>
    </dgm:pt>
    <dgm:pt modelId="{317CAD00-B8B5-456B-A1FE-818E7EDCCBB8}" type="pres">
      <dgm:prSet presAssocID="{AB90811A-83CA-4467-A320-E37334AD1765}" presName="compNode" presStyleCnt="0"/>
      <dgm:spPr/>
    </dgm:pt>
    <dgm:pt modelId="{DE235A31-52D2-49E4-B09B-FB6DAB7FDC81}" type="pres">
      <dgm:prSet presAssocID="{AB90811A-83CA-4467-A320-E37334AD1765}" presName="bgRect" presStyleLbl="bgShp" presStyleIdx="1" presStyleCnt="4"/>
      <dgm:spPr/>
    </dgm:pt>
    <dgm:pt modelId="{23848735-7D3A-40F7-987F-739D01A41DAD}" type="pres">
      <dgm:prSet presAssocID="{AB90811A-83CA-4467-A320-E37334AD17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E5C31CA-C8DB-4F68-A84C-526B959D6016}" type="pres">
      <dgm:prSet presAssocID="{AB90811A-83CA-4467-A320-E37334AD1765}" presName="spaceRect" presStyleCnt="0"/>
      <dgm:spPr/>
    </dgm:pt>
    <dgm:pt modelId="{D1153C1D-14B0-4074-9BA8-7888005BC5A4}" type="pres">
      <dgm:prSet presAssocID="{AB90811A-83CA-4467-A320-E37334AD1765}" presName="parTx" presStyleLbl="revTx" presStyleIdx="1" presStyleCnt="4">
        <dgm:presLayoutVars>
          <dgm:chMax val="0"/>
          <dgm:chPref val="0"/>
        </dgm:presLayoutVars>
      </dgm:prSet>
      <dgm:spPr/>
    </dgm:pt>
    <dgm:pt modelId="{0E7B26C1-3892-487D-BFA2-98D43B6252F2}" type="pres">
      <dgm:prSet presAssocID="{6316DB47-C5D7-4948-BFCD-475048E39B76}" presName="sibTrans" presStyleCnt="0"/>
      <dgm:spPr/>
    </dgm:pt>
    <dgm:pt modelId="{35044E6D-9F8A-4C22-80C4-7AB76C7F3F87}" type="pres">
      <dgm:prSet presAssocID="{AB4D67C9-83AC-4344-A211-2D26D05A635E}" presName="compNode" presStyleCnt="0"/>
      <dgm:spPr/>
    </dgm:pt>
    <dgm:pt modelId="{B8A7B31C-71C9-436E-A219-ED48EDBE9E8C}" type="pres">
      <dgm:prSet presAssocID="{AB4D67C9-83AC-4344-A211-2D26D05A635E}" presName="bgRect" presStyleLbl="bgShp" presStyleIdx="2" presStyleCnt="4"/>
      <dgm:spPr/>
    </dgm:pt>
    <dgm:pt modelId="{8994EE91-17B5-4BAD-B6F1-62ED85C938A7}" type="pres">
      <dgm:prSet presAssocID="{AB4D67C9-83AC-4344-A211-2D26D05A63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C4B8D27-64BD-4805-B18C-CBC00C924BCB}" type="pres">
      <dgm:prSet presAssocID="{AB4D67C9-83AC-4344-A211-2D26D05A635E}" presName="spaceRect" presStyleCnt="0"/>
      <dgm:spPr/>
    </dgm:pt>
    <dgm:pt modelId="{178708C7-B0AA-45BA-8CB5-F03D26C98AFF}" type="pres">
      <dgm:prSet presAssocID="{AB4D67C9-83AC-4344-A211-2D26D05A635E}" presName="parTx" presStyleLbl="revTx" presStyleIdx="2" presStyleCnt="4">
        <dgm:presLayoutVars>
          <dgm:chMax val="0"/>
          <dgm:chPref val="0"/>
        </dgm:presLayoutVars>
      </dgm:prSet>
      <dgm:spPr/>
    </dgm:pt>
    <dgm:pt modelId="{62CDAC2B-E138-4035-AAC4-ED7E4DB6C5A5}" type="pres">
      <dgm:prSet presAssocID="{C5296534-1B59-42F1-B8EB-956B7807FA73}" presName="sibTrans" presStyleCnt="0"/>
      <dgm:spPr/>
    </dgm:pt>
    <dgm:pt modelId="{29808696-D278-43D1-B029-305D6DD9F554}" type="pres">
      <dgm:prSet presAssocID="{6895EC9A-4216-4D24-BA1D-18DEFF49C2A5}" presName="compNode" presStyleCnt="0"/>
      <dgm:spPr/>
    </dgm:pt>
    <dgm:pt modelId="{D5A6E28E-4DEB-4D55-8283-8A20A2E0806E}" type="pres">
      <dgm:prSet presAssocID="{6895EC9A-4216-4D24-BA1D-18DEFF49C2A5}" presName="bgRect" presStyleLbl="bgShp" presStyleIdx="3" presStyleCnt="4"/>
      <dgm:spPr/>
    </dgm:pt>
    <dgm:pt modelId="{1190AF79-0D71-40F0-A741-481A8D2BEE19}" type="pres">
      <dgm:prSet presAssocID="{6895EC9A-4216-4D24-BA1D-18DEFF49C2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1131731D-7AFB-4748-B997-73E2DE441D38}" type="pres">
      <dgm:prSet presAssocID="{6895EC9A-4216-4D24-BA1D-18DEFF49C2A5}" presName="spaceRect" presStyleCnt="0"/>
      <dgm:spPr/>
    </dgm:pt>
    <dgm:pt modelId="{1B33D20C-EF6B-4081-8E25-130F63D6DA1F}" type="pres">
      <dgm:prSet presAssocID="{6895EC9A-4216-4D24-BA1D-18DEFF49C2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227804A-FE47-48AC-926B-95E31DBE2F5E}" type="presOf" srcId="{AB90811A-83CA-4467-A320-E37334AD1765}" destId="{D1153C1D-14B0-4074-9BA8-7888005BC5A4}" srcOrd="0" destOrd="0" presId="urn:microsoft.com/office/officeart/2018/2/layout/IconVerticalSolidList"/>
    <dgm:cxn modelId="{BD1BE977-6510-4E79-A81C-60B6DA7C5CF6}" srcId="{036C5DB3-B70D-43D2-9E20-B953758CE2E1}" destId="{AB90811A-83CA-4467-A320-E37334AD1765}" srcOrd="1" destOrd="0" parTransId="{1400868B-BF43-4B2F-BD28-ED80A171C618}" sibTransId="{6316DB47-C5D7-4948-BFCD-475048E39B76}"/>
    <dgm:cxn modelId="{1070A97F-8235-48B9-8523-E868AA4C1E5C}" type="presOf" srcId="{6895EC9A-4216-4D24-BA1D-18DEFF49C2A5}" destId="{1B33D20C-EF6B-4081-8E25-130F63D6DA1F}" srcOrd="0" destOrd="0" presId="urn:microsoft.com/office/officeart/2018/2/layout/IconVerticalSolidList"/>
    <dgm:cxn modelId="{610CDC87-5383-43D5-A69C-720F79225E08}" srcId="{036C5DB3-B70D-43D2-9E20-B953758CE2E1}" destId="{6895EC9A-4216-4D24-BA1D-18DEFF49C2A5}" srcOrd="3" destOrd="0" parTransId="{E2A42831-DFE9-452B-A353-4A8E65A51C5B}" sibTransId="{B3EC6903-58B0-473C-A020-9957F2BC1017}"/>
    <dgm:cxn modelId="{39E2EC9D-2BA2-49B9-B2DB-CAA12F744D98}" type="presOf" srcId="{5954F3D7-B77E-4AB4-9EFF-CB12669DAF12}" destId="{C19A8428-4ED9-443A-9FCC-CA555F2E9974}" srcOrd="0" destOrd="0" presId="urn:microsoft.com/office/officeart/2018/2/layout/IconVerticalSolidList"/>
    <dgm:cxn modelId="{7F799EA7-2260-42E4-B4A6-DB5283BD9597}" srcId="{036C5DB3-B70D-43D2-9E20-B953758CE2E1}" destId="{5954F3D7-B77E-4AB4-9EFF-CB12669DAF12}" srcOrd="0" destOrd="0" parTransId="{BC37EB78-9F13-4A8A-9246-AB2CB40E15E3}" sibTransId="{6F45623D-2AE7-4C8F-A1DA-AF7B108724A8}"/>
    <dgm:cxn modelId="{300298AB-C669-4264-A6BF-CA173CFFBFD1}" type="presOf" srcId="{AB4D67C9-83AC-4344-A211-2D26D05A635E}" destId="{178708C7-B0AA-45BA-8CB5-F03D26C98AFF}" srcOrd="0" destOrd="0" presId="urn:microsoft.com/office/officeart/2018/2/layout/IconVerticalSolidList"/>
    <dgm:cxn modelId="{3B849BC9-8665-4023-8C99-8B618A1FF1D0}" type="presOf" srcId="{036C5DB3-B70D-43D2-9E20-B953758CE2E1}" destId="{3FC89627-D652-4CA6-9371-30C21D54AF13}" srcOrd="0" destOrd="0" presId="urn:microsoft.com/office/officeart/2018/2/layout/IconVerticalSolidList"/>
    <dgm:cxn modelId="{EBF5EEDA-D919-4163-8FE6-7A0E4AC66098}" srcId="{036C5DB3-B70D-43D2-9E20-B953758CE2E1}" destId="{AB4D67C9-83AC-4344-A211-2D26D05A635E}" srcOrd="2" destOrd="0" parTransId="{8E063E6C-1C9A-4EA9-901D-F22EE4488F3A}" sibTransId="{C5296534-1B59-42F1-B8EB-956B7807FA73}"/>
    <dgm:cxn modelId="{1F69117E-7281-4E98-A8ED-74D3A0819218}" type="presParOf" srcId="{3FC89627-D652-4CA6-9371-30C21D54AF13}" destId="{1DBB52BF-57C8-4F48-AC22-55D8DFDFDBA5}" srcOrd="0" destOrd="0" presId="urn:microsoft.com/office/officeart/2018/2/layout/IconVerticalSolidList"/>
    <dgm:cxn modelId="{F616842C-817B-46BB-8ADD-1D69F592D70D}" type="presParOf" srcId="{1DBB52BF-57C8-4F48-AC22-55D8DFDFDBA5}" destId="{14B564D4-8E0B-4A91-8AE7-2A78C4B95D4B}" srcOrd="0" destOrd="0" presId="urn:microsoft.com/office/officeart/2018/2/layout/IconVerticalSolidList"/>
    <dgm:cxn modelId="{BC8FAD51-869B-41B2-8674-37DC81C773A1}" type="presParOf" srcId="{1DBB52BF-57C8-4F48-AC22-55D8DFDFDBA5}" destId="{ACFCC7B3-35B4-4A39-B9DC-EA9823A0D4A6}" srcOrd="1" destOrd="0" presId="urn:microsoft.com/office/officeart/2018/2/layout/IconVerticalSolidList"/>
    <dgm:cxn modelId="{E04B2D0E-153F-46CF-8A7D-24FC4C45F648}" type="presParOf" srcId="{1DBB52BF-57C8-4F48-AC22-55D8DFDFDBA5}" destId="{EC7E2784-7F84-41B8-ADCB-8807CFAC05A6}" srcOrd="2" destOrd="0" presId="urn:microsoft.com/office/officeart/2018/2/layout/IconVerticalSolidList"/>
    <dgm:cxn modelId="{1AA3BC0A-9ADA-4799-B206-0070745ED752}" type="presParOf" srcId="{1DBB52BF-57C8-4F48-AC22-55D8DFDFDBA5}" destId="{C19A8428-4ED9-443A-9FCC-CA555F2E9974}" srcOrd="3" destOrd="0" presId="urn:microsoft.com/office/officeart/2018/2/layout/IconVerticalSolidList"/>
    <dgm:cxn modelId="{6CB1B0FB-CF0D-47B4-82A6-7E76170B95AE}" type="presParOf" srcId="{3FC89627-D652-4CA6-9371-30C21D54AF13}" destId="{D81EA102-371F-4A96-BD2B-3EAB45E41CCA}" srcOrd="1" destOrd="0" presId="urn:microsoft.com/office/officeart/2018/2/layout/IconVerticalSolidList"/>
    <dgm:cxn modelId="{863A996E-67E7-4A15-BF86-F58BAF95D762}" type="presParOf" srcId="{3FC89627-D652-4CA6-9371-30C21D54AF13}" destId="{317CAD00-B8B5-456B-A1FE-818E7EDCCBB8}" srcOrd="2" destOrd="0" presId="urn:microsoft.com/office/officeart/2018/2/layout/IconVerticalSolidList"/>
    <dgm:cxn modelId="{7A6734B3-65AC-450C-8BD6-8632F1BA2C23}" type="presParOf" srcId="{317CAD00-B8B5-456B-A1FE-818E7EDCCBB8}" destId="{DE235A31-52D2-49E4-B09B-FB6DAB7FDC81}" srcOrd="0" destOrd="0" presId="urn:microsoft.com/office/officeart/2018/2/layout/IconVerticalSolidList"/>
    <dgm:cxn modelId="{A4E0CA9D-BA43-4017-A842-8E078F1F7EDB}" type="presParOf" srcId="{317CAD00-B8B5-456B-A1FE-818E7EDCCBB8}" destId="{23848735-7D3A-40F7-987F-739D01A41DAD}" srcOrd="1" destOrd="0" presId="urn:microsoft.com/office/officeart/2018/2/layout/IconVerticalSolidList"/>
    <dgm:cxn modelId="{C7A4FC97-C99C-4BDF-9E7B-EE7FCE1C1544}" type="presParOf" srcId="{317CAD00-B8B5-456B-A1FE-818E7EDCCBB8}" destId="{0E5C31CA-C8DB-4F68-A84C-526B959D6016}" srcOrd="2" destOrd="0" presId="urn:microsoft.com/office/officeart/2018/2/layout/IconVerticalSolidList"/>
    <dgm:cxn modelId="{29BF15C2-650F-44CF-B411-ED6FBAECF994}" type="presParOf" srcId="{317CAD00-B8B5-456B-A1FE-818E7EDCCBB8}" destId="{D1153C1D-14B0-4074-9BA8-7888005BC5A4}" srcOrd="3" destOrd="0" presId="urn:microsoft.com/office/officeart/2018/2/layout/IconVerticalSolidList"/>
    <dgm:cxn modelId="{AE7C74C1-2A56-4F7E-8C44-2F0C76A37A17}" type="presParOf" srcId="{3FC89627-D652-4CA6-9371-30C21D54AF13}" destId="{0E7B26C1-3892-487D-BFA2-98D43B6252F2}" srcOrd="3" destOrd="0" presId="urn:microsoft.com/office/officeart/2018/2/layout/IconVerticalSolidList"/>
    <dgm:cxn modelId="{5289BA10-30EC-4F8B-8AD2-61D620C38AF5}" type="presParOf" srcId="{3FC89627-D652-4CA6-9371-30C21D54AF13}" destId="{35044E6D-9F8A-4C22-80C4-7AB76C7F3F87}" srcOrd="4" destOrd="0" presId="urn:microsoft.com/office/officeart/2018/2/layout/IconVerticalSolidList"/>
    <dgm:cxn modelId="{EE3E387D-49A8-4C3F-9E7D-4CE42DF52A7D}" type="presParOf" srcId="{35044E6D-9F8A-4C22-80C4-7AB76C7F3F87}" destId="{B8A7B31C-71C9-436E-A219-ED48EDBE9E8C}" srcOrd="0" destOrd="0" presId="urn:microsoft.com/office/officeart/2018/2/layout/IconVerticalSolidList"/>
    <dgm:cxn modelId="{A7EFB4C1-EBFB-498D-B2ED-473D1A3E86E8}" type="presParOf" srcId="{35044E6D-9F8A-4C22-80C4-7AB76C7F3F87}" destId="{8994EE91-17B5-4BAD-B6F1-62ED85C938A7}" srcOrd="1" destOrd="0" presId="urn:microsoft.com/office/officeart/2018/2/layout/IconVerticalSolidList"/>
    <dgm:cxn modelId="{681F0709-0D07-4344-A73A-18FB32C02EE2}" type="presParOf" srcId="{35044E6D-9F8A-4C22-80C4-7AB76C7F3F87}" destId="{6C4B8D27-64BD-4805-B18C-CBC00C924BCB}" srcOrd="2" destOrd="0" presId="urn:microsoft.com/office/officeart/2018/2/layout/IconVerticalSolidList"/>
    <dgm:cxn modelId="{70E10B92-88F1-4881-B29E-6DB0B4DFDF4E}" type="presParOf" srcId="{35044E6D-9F8A-4C22-80C4-7AB76C7F3F87}" destId="{178708C7-B0AA-45BA-8CB5-F03D26C98AFF}" srcOrd="3" destOrd="0" presId="urn:microsoft.com/office/officeart/2018/2/layout/IconVerticalSolidList"/>
    <dgm:cxn modelId="{DDB7111D-0097-4DFD-B74C-C60DE48DBD6D}" type="presParOf" srcId="{3FC89627-D652-4CA6-9371-30C21D54AF13}" destId="{62CDAC2B-E138-4035-AAC4-ED7E4DB6C5A5}" srcOrd="5" destOrd="0" presId="urn:microsoft.com/office/officeart/2018/2/layout/IconVerticalSolidList"/>
    <dgm:cxn modelId="{2ED60423-8D40-40C2-A4D7-3075EB93C791}" type="presParOf" srcId="{3FC89627-D652-4CA6-9371-30C21D54AF13}" destId="{29808696-D278-43D1-B029-305D6DD9F554}" srcOrd="6" destOrd="0" presId="urn:microsoft.com/office/officeart/2018/2/layout/IconVerticalSolidList"/>
    <dgm:cxn modelId="{894E62E7-D35C-40F4-9F2E-34F1BB59E47A}" type="presParOf" srcId="{29808696-D278-43D1-B029-305D6DD9F554}" destId="{D5A6E28E-4DEB-4D55-8283-8A20A2E0806E}" srcOrd="0" destOrd="0" presId="urn:microsoft.com/office/officeart/2018/2/layout/IconVerticalSolidList"/>
    <dgm:cxn modelId="{2FEE7D9B-1BC9-4E03-84D1-C5E7EE166A30}" type="presParOf" srcId="{29808696-D278-43D1-B029-305D6DD9F554}" destId="{1190AF79-0D71-40F0-A741-481A8D2BEE19}" srcOrd="1" destOrd="0" presId="urn:microsoft.com/office/officeart/2018/2/layout/IconVerticalSolidList"/>
    <dgm:cxn modelId="{EB281ACC-315B-4607-8175-279C7A42DF2B}" type="presParOf" srcId="{29808696-D278-43D1-B029-305D6DD9F554}" destId="{1131731D-7AFB-4748-B997-73E2DE441D38}" srcOrd="2" destOrd="0" presId="urn:microsoft.com/office/officeart/2018/2/layout/IconVerticalSolidList"/>
    <dgm:cxn modelId="{7D8E1F1D-7F64-49A9-85B4-3F07BF2689AF}" type="presParOf" srcId="{29808696-D278-43D1-B029-305D6DD9F554}" destId="{1B33D20C-EF6B-4081-8E25-130F63D6DA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84DD0-2650-4691-B6E4-3C259084F3F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6D58CD-46FE-48F7-A7FD-41B453725ACD}">
      <dgm:prSet/>
      <dgm:spPr/>
      <dgm:t>
        <a:bodyPr/>
        <a:lstStyle/>
        <a:p>
          <a:pPr>
            <a:defRPr cap="all"/>
          </a:pPr>
          <a:r>
            <a:rPr lang="en-US"/>
            <a:t>Count all the vowels in the words on the next slide</a:t>
          </a:r>
        </a:p>
      </dgm:t>
    </dgm:pt>
    <dgm:pt modelId="{7020F923-035B-4572-A08E-59DC3B33D542}" type="parTrans" cxnId="{3B7539D0-E8FA-422C-B5C8-6BE4F64D2A34}">
      <dgm:prSet/>
      <dgm:spPr/>
      <dgm:t>
        <a:bodyPr/>
        <a:lstStyle/>
        <a:p>
          <a:endParaRPr lang="en-US"/>
        </a:p>
      </dgm:t>
    </dgm:pt>
    <dgm:pt modelId="{C28F51FF-EFDA-43C2-8668-310D43568C3B}" type="sibTrans" cxnId="{3B7539D0-E8FA-422C-B5C8-6BE4F64D2A34}">
      <dgm:prSet/>
      <dgm:spPr/>
      <dgm:t>
        <a:bodyPr/>
        <a:lstStyle/>
        <a:p>
          <a:endParaRPr lang="en-US"/>
        </a:p>
      </dgm:t>
    </dgm:pt>
    <dgm:pt modelId="{6784902E-5254-43EB-834C-E1427D9DCB0C}">
      <dgm:prSet/>
      <dgm:spPr/>
      <dgm:t>
        <a:bodyPr/>
        <a:lstStyle/>
        <a:p>
          <a:pPr>
            <a:defRPr cap="all"/>
          </a:pPr>
          <a:r>
            <a:rPr lang="en-US"/>
            <a:t>AEIOU (no Y)</a:t>
          </a:r>
        </a:p>
      </dgm:t>
    </dgm:pt>
    <dgm:pt modelId="{7D4B2429-1E4D-4DEB-85B0-A05F09295D80}" type="parTrans" cxnId="{A9DE3517-853A-437D-844F-10AD2712F22D}">
      <dgm:prSet/>
      <dgm:spPr/>
      <dgm:t>
        <a:bodyPr/>
        <a:lstStyle/>
        <a:p>
          <a:endParaRPr lang="en-US"/>
        </a:p>
      </dgm:t>
    </dgm:pt>
    <dgm:pt modelId="{56C66516-EFBE-495F-8DEC-C120AB1E3ED1}" type="sibTrans" cxnId="{A9DE3517-853A-437D-844F-10AD2712F22D}">
      <dgm:prSet/>
      <dgm:spPr/>
      <dgm:t>
        <a:bodyPr/>
        <a:lstStyle/>
        <a:p>
          <a:endParaRPr lang="en-US"/>
        </a:p>
      </dgm:t>
    </dgm:pt>
    <dgm:pt modelId="{E3B9BC1F-EA8F-4A4A-8C31-B177CD4952F1}" type="pres">
      <dgm:prSet presAssocID="{18084DD0-2650-4691-B6E4-3C259084F3F8}" presName="root" presStyleCnt="0">
        <dgm:presLayoutVars>
          <dgm:dir/>
          <dgm:resizeHandles val="exact"/>
        </dgm:presLayoutVars>
      </dgm:prSet>
      <dgm:spPr/>
    </dgm:pt>
    <dgm:pt modelId="{642AD899-5353-405C-8978-57FD94E1B114}" type="pres">
      <dgm:prSet presAssocID="{856D58CD-46FE-48F7-A7FD-41B453725ACD}" presName="compNode" presStyleCnt="0"/>
      <dgm:spPr/>
    </dgm:pt>
    <dgm:pt modelId="{7330E895-2D4B-4A14-BD5A-1D2CD9FE950E}" type="pres">
      <dgm:prSet presAssocID="{856D58CD-46FE-48F7-A7FD-41B453725ACD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50BA048-CB39-475C-AD4F-61138E47BF7D}" type="pres">
      <dgm:prSet presAssocID="{856D58CD-46FE-48F7-A7FD-41B453725A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2A251C4-30B3-48CA-B70B-18DEC0EB8BA6}" type="pres">
      <dgm:prSet presAssocID="{856D58CD-46FE-48F7-A7FD-41B453725ACD}" presName="spaceRect" presStyleCnt="0"/>
      <dgm:spPr/>
    </dgm:pt>
    <dgm:pt modelId="{391B58FE-F71C-4B04-A35D-1233AF9CFBD7}" type="pres">
      <dgm:prSet presAssocID="{856D58CD-46FE-48F7-A7FD-41B453725ACD}" presName="textRect" presStyleLbl="revTx" presStyleIdx="0" presStyleCnt="2">
        <dgm:presLayoutVars>
          <dgm:chMax val="1"/>
          <dgm:chPref val="1"/>
        </dgm:presLayoutVars>
      </dgm:prSet>
      <dgm:spPr/>
    </dgm:pt>
    <dgm:pt modelId="{D72E89DA-D393-4BCF-8594-A8F9353F8791}" type="pres">
      <dgm:prSet presAssocID="{C28F51FF-EFDA-43C2-8668-310D43568C3B}" presName="sibTrans" presStyleCnt="0"/>
      <dgm:spPr/>
    </dgm:pt>
    <dgm:pt modelId="{785B231F-CDD1-4710-BDF4-D3B53FB92036}" type="pres">
      <dgm:prSet presAssocID="{6784902E-5254-43EB-834C-E1427D9DCB0C}" presName="compNode" presStyleCnt="0"/>
      <dgm:spPr/>
    </dgm:pt>
    <dgm:pt modelId="{9A96B703-DD40-4E51-AEB4-C171447DFE0C}" type="pres">
      <dgm:prSet presAssocID="{6784902E-5254-43EB-834C-E1427D9DCB0C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1156246-2981-4424-9123-C4463584FB94}" type="pres">
      <dgm:prSet presAssocID="{6784902E-5254-43EB-834C-E1427D9DCB0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F50DA27-7080-4E4A-81E9-507FF4B49503}" type="pres">
      <dgm:prSet presAssocID="{6784902E-5254-43EB-834C-E1427D9DCB0C}" presName="spaceRect" presStyleCnt="0"/>
      <dgm:spPr/>
    </dgm:pt>
    <dgm:pt modelId="{C2133293-4698-490E-868A-8EE02FEF72C2}" type="pres">
      <dgm:prSet presAssocID="{6784902E-5254-43EB-834C-E1427D9DCB0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DE3517-853A-437D-844F-10AD2712F22D}" srcId="{18084DD0-2650-4691-B6E4-3C259084F3F8}" destId="{6784902E-5254-43EB-834C-E1427D9DCB0C}" srcOrd="1" destOrd="0" parTransId="{7D4B2429-1E4D-4DEB-85B0-A05F09295D80}" sibTransId="{56C66516-EFBE-495F-8DEC-C120AB1E3ED1}"/>
    <dgm:cxn modelId="{15CB915C-6D8E-4520-8402-668C9D696EFB}" type="presOf" srcId="{856D58CD-46FE-48F7-A7FD-41B453725ACD}" destId="{391B58FE-F71C-4B04-A35D-1233AF9CFBD7}" srcOrd="0" destOrd="0" presId="urn:microsoft.com/office/officeart/2018/5/layout/IconLeafLabelList"/>
    <dgm:cxn modelId="{6E015784-6BF9-46EC-820C-4564372CFFD2}" type="presOf" srcId="{6784902E-5254-43EB-834C-E1427D9DCB0C}" destId="{C2133293-4698-490E-868A-8EE02FEF72C2}" srcOrd="0" destOrd="0" presId="urn:microsoft.com/office/officeart/2018/5/layout/IconLeafLabelList"/>
    <dgm:cxn modelId="{840A06B5-4B7F-45F2-86F4-B35907891D3D}" type="presOf" srcId="{18084DD0-2650-4691-B6E4-3C259084F3F8}" destId="{E3B9BC1F-EA8F-4A4A-8C31-B177CD4952F1}" srcOrd="0" destOrd="0" presId="urn:microsoft.com/office/officeart/2018/5/layout/IconLeafLabelList"/>
    <dgm:cxn modelId="{3B7539D0-E8FA-422C-B5C8-6BE4F64D2A34}" srcId="{18084DD0-2650-4691-B6E4-3C259084F3F8}" destId="{856D58CD-46FE-48F7-A7FD-41B453725ACD}" srcOrd="0" destOrd="0" parTransId="{7020F923-035B-4572-A08E-59DC3B33D542}" sibTransId="{C28F51FF-EFDA-43C2-8668-310D43568C3B}"/>
    <dgm:cxn modelId="{C7087C17-6829-4D33-B02E-A5A7E8AA6E3A}" type="presParOf" srcId="{E3B9BC1F-EA8F-4A4A-8C31-B177CD4952F1}" destId="{642AD899-5353-405C-8978-57FD94E1B114}" srcOrd="0" destOrd="0" presId="urn:microsoft.com/office/officeart/2018/5/layout/IconLeafLabelList"/>
    <dgm:cxn modelId="{528A2DAC-46B8-4ED3-8D92-CF4C23F6C097}" type="presParOf" srcId="{642AD899-5353-405C-8978-57FD94E1B114}" destId="{7330E895-2D4B-4A14-BD5A-1D2CD9FE950E}" srcOrd="0" destOrd="0" presId="urn:microsoft.com/office/officeart/2018/5/layout/IconLeafLabelList"/>
    <dgm:cxn modelId="{1E9863AF-31E8-4789-BD67-3E0D9C779789}" type="presParOf" srcId="{642AD899-5353-405C-8978-57FD94E1B114}" destId="{750BA048-CB39-475C-AD4F-61138E47BF7D}" srcOrd="1" destOrd="0" presId="urn:microsoft.com/office/officeart/2018/5/layout/IconLeafLabelList"/>
    <dgm:cxn modelId="{B3D812B4-366C-4F23-AEED-A9350FEE13E1}" type="presParOf" srcId="{642AD899-5353-405C-8978-57FD94E1B114}" destId="{C2A251C4-30B3-48CA-B70B-18DEC0EB8BA6}" srcOrd="2" destOrd="0" presId="urn:microsoft.com/office/officeart/2018/5/layout/IconLeafLabelList"/>
    <dgm:cxn modelId="{877DC3BA-6243-417B-A6D0-2158B12F1FED}" type="presParOf" srcId="{642AD899-5353-405C-8978-57FD94E1B114}" destId="{391B58FE-F71C-4B04-A35D-1233AF9CFBD7}" srcOrd="3" destOrd="0" presId="urn:microsoft.com/office/officeart/2018/5/layout/IconLeafLabelList"/>
    <dgm:cxn modelId="{74623D9D-4D3D-42C3-84F5-4E77A518A3A1}" type="presParOf" srcId="{E3B9BC1F-EA8F-4A4A-8C31-B177CD4952F1}" destId="{D72E89DA-D393-4BCF-8594-A8F9353F8791}" srcOrd="1" destOrd="0" presId="urn:microsoft.com/office/officeart/2018/5/layout/IconLeafLabelList"/>
    <dgm:cxn modelId="{A0B31757-9960-4E6C-AAF0-85102E627295}" type="presParOf" srcId="{E3B9BC1F-EA8F-4A4A-8C31-B177CD4952F1}" destId="{785B231F-CDD1-4710-BDF4-D3B53FB92036}" srcOrd="2" destOrd="0" presId="urn:microsoft.com/office/officeart/2018/5/layout/IconLeafLabelList"/>
    <dgm:cxn modelId="{388EF66C-7AC9-4BF2-923A-36378AFCCE90}" type="presParOf" srcId="{785B231F-CDD1-4710-BDF4-D3B53FB92036}" destId="{9A96B703-DD40-4E51-AEB4-C171447DFE0C}" srcOrd="0" destOrd="0" presId="urn:microsoft.com/office/officeart/2018/5/layout/IconLeafLabelList"/>
    <dgm:cxn modelId="{0D140145-57E6-4F9F-91FA-02E39E2F796E}" type="presParOf" srcId="{785B231F-CDD1-4710-BDF4-D3B53FB92036}" destId="{91156246-2981-4424-9123-C4463584FB94}" srcOrd="1" destOrd="0" presId="urn:microsoft.com/office/officeart/2018/5/layout/IconLeafLabelList"/>
    <dgm:cxn modelId="{642E0F1B-9100-434B-8003-79DDD975456B}" type="presParOf" srcId="{785B231F-CDD1-4710-BDF4-D3B53FB92036}" destId="{DF50DA27-7080-4E4A-81E9-507FF4B49503}" srcOrd="2" destOrd="0" presId="urn:microsoft.com/office/officeart/2018/5/layout/IconLeafLabelList"/>
    <dgm:cxn modelId="{AD214C42-2EC5-4646-80F1-250EA930B4E4}" type="presParOf" srcId="{785B231F-CDD1-4710-BDF4-D3B53FB92036}" destId="{C2133293-4698-490E-868A-8EE02FEF72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A1CE5-D6CD-4E38-B8D6-6C1A632A15D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A27A83-7435-4DAA-9BDF-E26B64AFF860}">
      <dgm:prSet/>
      <dgm:spPr/>
      <dgm:t>
        <a:bodyPr/>
        <a:lstStyle/>
        <a:p>
          <a:r>
            <a:rPr lang="en-US" dirty="0"/>
            <a:t>We knew what the task was</a:t>
          </a:r>
        </a:p>
      </dgm:t>
    </dgm:pt>
    <dgm:pt modelId="{110C154A-8540-40A5-8D0D-63A8E83D98E5}" type="parTrans" cxnId="{A555F99F-63AE-4DC5-9F22-84FE2383CD00}">
      <dgm:prSet/>
      <dgm:spPr/>
      <dgm:t>
        <a:bodyPr/>
        <a:lstStyle/>
        <a:p>
          <a:endParaRPr lang="en-US"/>
        </a:p>
      </dgm:t>
    </dgm:pt>
    <dgm:pt modelId="{EA3178A1-7CC6-403C-B30C-004CBC3D29F3}" type="sibTrans" cxnId="{A555F99F-63AE-4DC5-9F22-84FE2383CD00}">
      <dgm:prSet/>
      <dgm:spPr/>
      <dgm:t>
        <a:bodyPr/>
        <a:lstStyle/>
        <a:p>
          <a:endParaRPr lang="en-US"/>
        </a:p>
      </dgm:t>
    </dgm:pt>
    <dgm:pt modelId="{9AEDEADE-C653-448E-91D9-A01BCA423815}">
      <dgm:prSet/>
      <dgm:spPr/>
      <dgm:t>
        <a:bodyPr/>
        <a:lstStyle/>
        <a:p>
          <a:r>
            <a:rPr lang="en-US"/>
            <a:t>We knew how the information was organized</a:t>
          </a:r>
        </a:p>
      </dgm:t>
    </dgm:pt>
    <dgm:pt modelId="{0EEC1C77-6977-4319-9144-47AB263A0A13}" type="parTrans" cxnId="{03F00D99-3C90-4E88-9D40-A3A0D33C9D4F}">
      <dgm:prSet/>
      <dgm:spPr/>
      <dgm:t>
        <a:bodyPr/>
        <a:lstStyle/>
        <a:p>
          <a:endParaRPr lang="en-US"/>
        </a:p>
      </dgm:t>
    </dgm:pt>
    <dgm:pt modelId="{8A5EAAAC-84E4-4DA8-A093-66C7C10D812A}" type="sibTrans" cxnId="{03F00D99-3C90-4E88-9D40-A3A0D33C9D4F}">
      <dgm:prSet/>
      <dgm:spPr/>
      <dgm:t>
        <a:bodyPr/>
        <a:lstStyle/>
        <a:p>
          <a:endParaRPr lang="en-US"/>
        </a:p>
      </dgm:t>
    </dgm:pt>
    <dgm:pt modelId="{96ECE80D-D698-4EE6-8FFC-AE8D4C59B123}" type="pres">
      <dgm:prSet presAssocID="{957A1CE5-D6CD-4E38-B8D6-6C1A632A15D0}" presName="root" presStyleCnt="0">
        <dgm:presLayoutVars>
          <dgm:dir/>
          <dgm:resizeHandles val="exact"/>
        </dgm:presLayoutVars>
      </dgm:prSet>
      <dgm:spPr/>
    </dgm:pt>
    <dgm:pt modelId="{E488B067-5734-4D8D-AD3E-1FE364196386}" type="pres">
      <dgm:prSet presAssocID="{31A27A83-7435-4DAA-9BDF-E26B64AFF860}" presName="compNode" presStyleCnt="0"/>
      <dgm:spPr/>
    </dgm:pt>
    <dgm:pt modelId="{4FCD2A82-A90B-4D35-8C54-49759A9B30FB}" type="pres">
      <dgm:prSet presAssocID="{31A27A83-7435-4DAA-9BDF-E26B64AFF860}" presName="bgRect" presStyleLbl="bgShp" presStyleIdx="0" presStyleCnt="2"/>
      <dgm:spPr/>
    </dgm:pt>
    <dgm:pt modelId="{AC2D8BB0-CEDE-4B82-B4C6-AADF613CE36B}" type="pres">
      <dgm:prSet presAssocID="{31A27A83-7435-4DAA-9BDF-E26B64AFF86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B6943E-8840-4D7F-BA74-0EBA5E8EF42A}" type="pres">
      <dgm:prSet presAssocID="{31A27A83-7435-4DAA-9BDF-E26B64AFF860}" presName="spaceRect" presStyleCnt="0"/>
      <dgm:spPr/>
    </dgm:pt>
    <dgm:pt modelId="{8E2EA6B1-796C-4CE8-89EB-E799F3E76FA3}" type="pres">
      <dgm:prSet presAssocID="{31A27A83-7435-4DAA-9BDF-E26B64AFF860}" presName="parTx" presStyleLbl="revTx" presStyleIdx="0" presStyleCnt="2">
        <dgm:presLayoutVars>
          <dgm:chMax val="0"/>
          <dgm:chPref val="0"/>
        </dgm:presLayoutVars>
      </dgm:prSet>
      <dgm:spPr/>
    </dgm:pt>
    <dgm:pt modelId="{4195EAF4-91CE-4E07-98EA-804C510BF268}" type="pres">
      <dgm:prSet presAssocID="{EA3178A1-7CC6-403C-B30C-004CBC3D29F3}" presName="sibTrans" presStyleCnt="0"/>
      <dgm:spPr/>
    </dgm:pt>
    <dgm:pt modelId="{CE9428D4-7E4F-469F-89E2-2D214500F55A}" type="pres">
      <dgm:prSet presAssocID="{9AEDEADE-C653-448E-91D9-A01BCA423815}" presName="compNode" presStyleCnt="0"/>
      <dgm:spPr/>
    </dgm:pt>
    <dgm:pt modelId="{DA9851B6-7923-4D77-ABD9-F78D12A4FA78}" type="pres">
      <dgm:prSet presAssocID="{9AEDEADE-C653-448E-91D9-A01BCA423815}" presName="bgRect" presStyleLbl="bgShp" presStyleIdx="1" presStyleCnt="2"/>
      <dgm:spPr/>
    </dgm:pt>
    <dgm:pt modelId="{A8ECD237-8A1B-40E9-94A7-5ED726DA448F}" type="pres">
      <dgm:prSet presAssocID="{9AEDEADE-C653-448E-91D9-A01BCA4238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1579238-F4DB-4C5C-98FA-C2A38E4EC851}" type="pres">
      <dgm:prSet presAssocID="{9AEDEADE-C653-448E-91D9-A01BCA423815}" presName="spaceRect" presStyleCnt="0"/>
      <dgm:spPr/>
    </dgm:pt>
    <dgm:pt modelId="{92948A23-7F62-4C7A-B36B-B1E852FB9B36}" type="pres">
      <dgm:prSet presAssocID="{9AEDEADE-C653-448E-91D9-A01BCA4238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47A2F3D-1637-48A0-A598-36D4AE54B478}" type="presOf" srcId="{957A1CE5-D6CD-4E38-B8D6-6C1A632A15D0}" destId="{96ECE80D-D698-4EE6-8FFC-AE8D4C59B123}" srcOrd="0" destOrd="0" presId="urn:microsoft.com/office/officeart/2018/2/layout/IconVerticalSolidList"/>
    <dgm:cxn modelId="{D23DE88C-151B-4A56-8317-1173343FE82D}" type="presOf" srcId="{31A27A83-7435-4DAA-9BDF-E26B64AFF860}" destId="{8E2EA6B1-796C-4CE8-89EB-E799F3E76FA3}" srcOrd="0" destOrd="0" presId="urn:microsoft.com/office/officeart/2018/2/layout/IconVerticalSolidList"/>
    <dgm:cxn modelId="{03F00D99-3C90-4E88-9D40-A3A0D33C9D4F}" srcId="{957A1CE5-D6CD-4E38-B8D6-6C1A632A15D0}" destId="{9AEDEADE-C653-448E-91D9-A01BCA423815}" srcOrd="1" destOrd="0" parTransId="{0EEC1C77-6977-4319-9144-47AB263A0A13}" sibTransId="{8A5EAAAC-84E4-4DA8-A093-66C7C10D812A}"/>
    <dgm:cxn modelId="{A555F99F-63AE-4DC5-9F22-84FE2383CD00}" srcId="{957A1CE5-D6CD-4E38-B8D6-6C1A632A15D0}" destId="{31A27A83-7435-4DAA-9BDF-E26B64AFF860}" srcOrd="0" destOrd="0" parTransId="{110C154A-8540-40A5-8D0D-63A8E83D98E5}" sibTransId="{EA3178A1-7CC6-403C-B30C-004CBC3D29F3}"/>
    <dgm:cxn modelId="{E34BECA2-E4F3-4B29-8BEB-DB1FCA600E28}" type="presOf" srcId="{9AEDEADE-C653-448E-91D9-A01BCA423815}" destId="{92948A23-7F62-4C7A-B36B-B1E852FB9B36}" srcOrd="0" destOrd="0" presId="urn:microsoft.com/office/officeart/2018/2/layout/IconVerticalSolidList"/>
    <dgm:cxn modelId="{9F73B485-D6B0-4889-9264-D79A4DF3853B}" type="presParOf" srcId="{96ECE80D-D698-4EE6-8FFC-AE8D4C59B123}" destId="{E488B067-5734-4D8D-AD3E-1FE364196386}" srcOrd="0" destOrd="0" presId="urn:microsoft.com/office/officeart/2018/2/layout/IconVerticalSolidList"/>
    <dgm:cxn modelId="{4CD5045C-F9FF-4CBC-AC76-C0B5C07BF763}" type="presParOf" srcId="{E488B067-5734-4D8D-AD3E-1FE364196386}" destId="{4FCD2A82-A90B-4D35-8C54-49759A9B30FB}" srcOrd="0" destOrd="0" presId="urn:microsoft.com/office/officeart/2018/2/layout/IconVerticalSolidList"/>
    <dgm:cxn modelId="{D0DA523E-DF6B-44BD-BEB2-3BADC37B2F60}" type="presParOf" srcId="{E488B067-5734-4D8D-AD3E-1FE364196386}" destId="{AC2D8BB0-CEDE-4B82-B4C6-AADF613CE36B}" srcOrd="1" destOrd="0" presId="urn:microsoft.com/office/officeart/2018/2/layout/IconVerticalSolidList"/>
    <dgm:cxn modelId="{AA642598-9653-4042-A21F-B95ED7A406E6}" type="presParOf" srcId="{E488B067-5734-4D8D-AD3E-1FE364196386}" destId="{75B6943E-8840-4D7F-BA74-0EBA5E8EF42A}" srcOrd="2" destOrd="0" presId="urn:microsoft.com/office/officeart/2018/2/layout/IconVerticalSolidList"/>
    <dgm:cxn modelId="{919B03AB-142C-4C40-80A3-929E66D63068}" type="presParOf" srcId="{E488B067-5734-4D8D-AD3E-1FE364196386}" destId="{8E2EA6B1-796C-4CE8-89EB-E799F3E76FA3}" srcOrd="3" destOrd="0" presId="urn:microsoft.com/office/officeart/2018/2/layout/IconVerticalSolidList"/>
    <dgm:cxn modelId="{DEB4A549-841F-4914-9454-96CCE28D362E}" type="presParOf" srcId="{96ECE80D-D698-4EE6-8FFC-AE8D4C59B123}" destId="{4195EAF4-91CE-4E07-98EA-804C510BF268}" srcOrd="1" destOrd="0" presId="urn:microsoft.com/office/officeart/2018/2/layout/IconVerticalSolidList"/>
    <dgm:cxn modelId="{1068DDD5-BDB3-4073-B381-6EE77E761615}" type="presParOf" srcId="{96ECE80D-D698-4EE6-8FFC-AE8D4C59B123}" destId="{CE9428D4-7E4F-469F-89E2-2D214500F55A}" srcOrd="2" destOrd="0" presId="urn:microsoft.com/office/officeart/2018/2/layout/IconVerticalSolidList"/>
    <dgm:cxn modelId="{AE6D9301-8D22-4EE0-8AF6-D8054E3363BF}" type="presParOf" srcId="{CE9428D4-7E4F-469F-89E2-2D214500F55A}" destId="{DA9851B6-7923-4D77-ABD9-F78D12A4FA78}" srcOrd="0" destOrd="0" presId="urn:microsoft.com/office/officeart/2018/2/layout/IconVerticalSolidList"/>
    <dgm:cxn modelId="{3508C6B7-F2E1-479A-9E0F-732CD4FFA901}" type="presParOf" srcId="{CE9428D4-7E4F-469F-89E2-2D214500F55A}" destId="{A8ECD237-8A1B-40E9-94A7-5ED726DA448F}" srcOrd="1" destOrd="0" presId="urn:microsoft.com/office/officeart/2018/2/layout/IconVerticalSolidList"/>
    <dgm:cxn modelId="{505DE357-F726-467A-B2E9-D67B1027B740}" type="presParOf" srcId="{CE9428D4-7E4F-469F-89E2-2D214500F55A}" destId="{91579238-F4DB-4C5C-98FA-C2A38E4EC851}" srcOrd="2" destOrd="0" presId="urn:microsoft.com/office/officeart/2018/2/layout/IconVerticalSolidList"/>
    <dgm:cxn modelId="{38377656-CEB9-49F4-A724-BAEB6898D580}" type="presParOf" srcId="{CE9428D4-7E4F-469F-89E2-2D214500F55A}" destId="{92948A23-7F62-4C7A-B36B-B1E852FB9B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A357DA-700D-4F2C-9056-8E260AF33AB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31AED5-6576-49A2-8A2D-3F1C16907992}">
      <dgm:prSet/>
      <dgm:spPr/>
      <dgm:t>
        <a:bodyPr/>
        <a:lstStyle/>
        <a:p>
          <a:r>
            <a:rPr lang="en-US"/>
            <a:t>Do</a:t>
          </a:r>
        </a:p>
      </dgm:t>
    </dgm:pt>
    <dgm:pt modelId="{A6C25047-1AC7-4DB8-BD5A-62A7A5BCDF4B}" type="parTrans" cxnId="{5473F393-3588-4C4E-8E55-AB2D353A5550}">
      <dgm:prSet/>
      <dgm:spPr/>
      <dgm:t>
        <a:bodyPr/>
        <a:lstStyle/>
        <a:p>
          <a:endParaRPr lang="en-US"/>
        </a:p>
      </dgm:t>
    </dgm:pt>
    <dgm:pt modelId="{B0DCADE4-FC62-4E95-9DB1-F932C416FF65}" type="sibTrans" cxnId="{5473F393-3588-4C4E-8E55-AB2D353A5550}">
      <dgm:prSet/>
      <dgm:spPr/>
      <dgm:t>
        <a:bodyPr/>
        <a:lstStyle/>
        <a:p>
          <a:endParaRPr lang="en-US"/>
        </a:p>
      </dgm:t>
    </dgm:pt>
    <dgm:pt modelId="{94574CEA-900E-43BE-983A-BC52DDA1B475}">
      <dgm:prSet/>
      <dgm:spPr/>
      <dgm:t>
        <a:bodyPr/>
        <a:lstStyle/>
        <a:p>
          <a:r>
            <a:rPr lang="en-US"/>
            <a:t>Do “think aloud” exercises</a:t>
          </a:r>
        </a:p>
      </dgm:t>
    </dgm:pt>
    <dgm:pt modelId="{636F0A4A-C652-4CD1-B7F6-E7C101B12A8B}" type="parTrans" cxnId="{23DCDA48-3F12-43B2-BFB6-EBB558C7DBB8}">
      <dgm:prSet/>
      <dgm:spPr/>
      <dgm:t>
        <a:bodyPr/>
        <a:lstStyle/>
        <a:p>
          <a:endParaRPr lang="en-US"/>
        </a:p>
      </dgm:t>
    </dgm:pt>
    <dgm:pt modelId="{DBF9D4B1-4D54-4A5B-A8B5-E4C57A9D5714}" type="sibTrans" cxnId="{23DCDA48-3F12-43B2-BFB6-EBB558C7DBB8}">
      <dgm:prSet/>
      <dgm:spPr/>
      <dgm:t>
        <a:bodyPr/>
        <a:lstStyle/>
        <a:p>
          <a:endParaRPr lang="en-US"/>
        </a:p>
      </dgm:t>
    </dgm:pt>
    <dgm:pt modelId="{558E30D1-DF1E-4E71-8EDD-B1DC9122D0D9}">
      <dgm:prSet/>
      <dgm:spPr/>
      <dgm:t>
        <a:bodyPr/>
        <a:lstStyle/>
        <a:p>
          <a:r>
            <a:rPr lang="en-US"/>
            <a:t>Ask</a:t>
          </a:r>
        </a:p>
      </dgm:t>
    </dgm:pt>
    <dgm:pt modelId="{49B0EDBB-A5E6-4E04-A5B8-547385917369}" type="parTrans" cxnId="{71740401-F41F-4A61-8CCA-2B08D0212026}">
      <dgm:prSet/>
      <dgm:spPr/>
      <dgm:t>
        <a:bodyPr/>
        <a:lstStyle/>
        <a:p>
          <a:endParaRPr lang="en-US"/>
        </a:p>
      </dgm:t>
    </dgm:pt>
    <dgm:pt modelId="{5B3C4CD4-B9DB-4E7D-963E-59BD0CDD37A3}" type="sibTrans" cxnId="{71740401-F41F-4A61-8CCA-2B08D0212026}">
      <dgm:prSet/>
      <dgm:spPr/>
      <dgm:t>
        <a:bodyPr/>
        <a:lstStyle/>
        <a:p>
          <a:endParaRPr lang="en-US"/>
        </a:p>
      </dgm:t>
    </dgm:pt>
    <dgm:pt modelId="{743CA325-9763-4015-8369-943467C4FABE}">
      <dgm:prSet/>
      <dgm:spPr/>
      <dgm:t>
        <a:bodyPr/>
        <a:lstStyle/>
        <a:p>
          <a:r>
            <a:rPr lang="en-US"/>
            <a:t>Constantly ask “why” and “what if” questions about the material</a:t>
          </a:r>
        </a:p>
      </dgm:t>
    </dgm:pt>
    <dgm:pt modelId="{F71A7B3F-90FA-4A15-9B1B-0240BE6FDF3F}" type="parTrans" cxnId="{498DA3B7-AB8E-494B-993B-C421EF796AB8}">
      <dgm:prSet/>
      <dgm:spPr/>
      <dgm:t>
        <a:bodyPr/>
        <a:lstStyle/>
        <a:p>
          <a:endParaRPr lang="en-US"/>
        </a:p>
      </dgm:t>
    </dgm:pt>
    <dgm:pt modelId="{773F80D0-9F4D-42F6-B093-0EABE1793DC8}" type="sibTrans" cxnId="{498DA3B7-AB8E-494B-993B-C421EF796AB8}">
      <dgm:prSet/>
      <dgm:spPr/>
      <dgm:t>
        <a:bodyPr/>
        <a:lstStyle/>
        <a:p>
          <a:endParaRPr lang="en-US"/>
        </a:p>
      </dgm:t>
    </dgm:pt>
    <dgm:pt modelId="{068C25ED-EBAD-4773-8DDE-1FD5E5EFD5E0}">
      <dgm:prSet/>
      <dgm:spPr/>
      <dgm:t>
        <a:bodyPr/>
        <a:lstStyle/>
        <a:p>
          <a:r>
            <a:rPr lang="en-US"/>
            <a:t>Test</a:t>
          </a:r>
        </a:p>
      </dgm:t>
    </dgm:pt>
    <dgm:pt modelId="{DBE04AC4-9BFD-41A1-B344-781BF406105D}" type="parTrans" cxnId="{34683C73-674A-4C24-8E75-96D657E80FCA}">
      <dgm:prSet/>
      <dgm:spPr/>
      <dgm:t>
        <a:bodyPr/>
        <a:lstStyle/>
        <a:p>
          <a:endParaRPr lang="en-US"/>
        </a:p>
      </dgm:t>
    </dgm:pt>
    <dgm:pt modelId="{913EE1DB-7F7E-42AA-AE21-48D524AD7808}" type="sibTrans" cxnId="{34683C73-674A-4C24-8E75-96D657E80FCA}">
      <dgm:prSet/>
      <dgm:spPr/>
      <dgm:t>
        <a:bodyPr/>
        <a:lstStyle/>
        <a:p>
          <a:endParaRPr lang="en-US"/>
        </a:p>
      </dgm:t>
    </dgm:pt>
    <dgm:pt modelId="{04D2D5CE-98AC-4D64-9967-3BA7DAD6F97F}">
      <dgm:prSet/>
      <dgm:spPr/>
      <dgm:t>
        <a:bodyPr/>
        <a:lstStyle/>
        <a:p>
          <a:r>
            <a:rPr lang="en-US"/>
            <a:t>Test your understanding by verbalizing or writing about concepts</a:t>
          </a:r>
        </a:p>
      </dgm:t>
    </dgm:pt>
    <dgm:pt modelId="{5DC0E139-30DC-4CDB-9AE0-EF56A8BF14E9}" type="parTrans" cxnId="{C4C6C867-DAE1-4A33-9D8F-F54B16105F4D}">
      <dgm:prSet/>
      <dgm:spPr/>
      <dgm:t>
        <a:bodyPr/>
        <a:lstStyle/>
        <a:p>
          <a:endParaRPr lang="en-US"/>
        </a:p>
      </dgm:t>
    </dgm:pt>
    <dgm:pt modelId="{B9354D72-3D0E-4ADA-B01F-2844455C08B6}" type="sibTrans" cxnId="{C4C6C867-DAE1-4A33-9D8F-F54B16105F4D}">
      <dgm:prSet/>
      <dgm:spPr/>
      <dgm:t>
        <a:bodyPr/>
        <a:lstStyle/>
        <a:p>
          <a:endParaRPr lang="en-US"/>
        </a:p>
      </dgm:t>
    </dgm:pt>
    <dgm:pt modelId="{2F74389C-F026-429F-99F8-E9E2D177C12D}">
      <dgm:prSet/>
      <dgm:spPr/>
      <dgm:t>
        <a:bodyPr/>
        <a:lstStyle/>
        <a:p>
          <a:r>
            <a:rPr lang="en-US"/>
            <a:t>Practice</a:t>
          </a:r>
        </a:p>
      </dgm:t>
    </dgm:pt>
    <dgm:pt modelId="{39072433-8316-4C0D-9D05-6D7F3D761893}" type="parTrans" cxnId="{6A4567AE-666F-4904-8380-CC6340FF854C}">
      <dgm:prSet/>
      <dgm:spPr/>
      <dgm:t>
        <a:bodyPr/>
        <a:lstStyle/>
        <a:p>
          <a:endParaRPr lang="en-US"/>
        </a:p>
      </dgm:t>
    </dgm:pt>
    <dgm:pt modelId="{12E1B158-22B6-4B97-9C43-88AC2E56B026}" type="sibTrans" cxnId="{6A4567AE-666F-4904-8380-CC6340FF854C}">
      <dgm:prSet/>
      <dgm:spPr/>
      <dgm:t>
        <a:bodyPr/>
        <a:lstStyle/>
        <a:p>
          <a:endParaRPr lang="en-US"/>
        </a:p>
      </dgm:t>
    </dgm:pt>
    <dgm:pt modelId="{B4CFDA74-3BB9-438A-80E2-61D0276C822B}">
      <dgm:prSet/>
      <dgm:spPr/>
      <dgm:t>
        <a:bodyPr/>
        <a:lstStyle/>
        <a:p>
          <a:r>
            <a:rPr lang="en-US"/>
            <a:t>Practice retrieval of information</a:t>
          </a:r>
        </a:p>
      </dgm:t>
    </dgm:pt>
    <dgm:pt modelId="{94741FC6-F5D6-4CA7-9272-E1AD8FDCC618}" type="parTrans" cxnId="{8E2BA89B-AA33-41F2-8608-09921E3E1700}">
      <dgm:prSet/>
      <dgm:spPr/>
      <dgm:t>
        <a:bodyPr/>
        <a:lstStyle/>
        <a:p>
          <a:endParaRPr lang="en-US"/>
        </a:p>
      </dgm:t>
    </dgm:pt>
    <dgm:pt modelId="{B806A85F-56D9-49A4-83D3-CF8DEA853B87}" type="sibTrans" cxnId="{8E2BA89B-AA33-41F2-8608-09921E3E1700}">
      <dgm:prSet/>
      <dgm:spPr/>
      <dgm:t>
        <a:bodyPr/>
        <a:lstStyle/>
        <a:p>
          <a:endParaRPr lang="en-US"/>
        </a:p>
      </dgm:t>
    </dgm:pt>
    <dgm:pt modelId="{E070C4E4-C402-4976-8FE0-0CCC0C602039}">
      <dgm:prSet/>
      <dgm:spPr/>
      <dgm:t>
        <a:bodyPr/>
        <a:lstStyle/>
        <a:p>
          <a:r>
            <a:rPr lang="en-US" dirty="0"/>
            <a:t>Rise</a:t>
          </a:r>
        </a:p>
      </dgm:t>
    </dgm:pt>
    <dgm:pt modelId="{B128A523-B483-49A5-9289-316977F94714}" type="parTrans" cxnId="{E405D571-644E-46C0-8D46-70944E6E9DC0}">
      <dgm:prSet/>
      <dgm:spPr/>
      <dgm:t>
        <a:bodyPr/>
        <a:lstStyle/>
        <a:p>
          <a:endParaRPr lang="en-US"/>
        </a:p>
      </dgm:t>
    </dgm:pt>
    <dgm:pt modelId="{A581F425-9A38-4D08-AE9E-2B5DAB5F4236}" type="sibTrans" cxnId="{E405D571-644E-46C0-8D46-70944E6E9DC0}">
      <dgm:prSet/>
      <dgm:spPr/>
      <dgm:t>
        <a:bodyPr/>
        <a:lstStyle/>
        <a:p>
          <a:endParaRPr lang="en-US"/>
        </a:p>
      </dgm:t>
    </dgm:pt>
    <dgm:pt modelId="{9D9F2B3C-0DA5-4D5C-9CC8-A2442CBD4691}">
      <dgm:prSet/>
      <dgm:spPr/>
      <dgm:t>
        <a:bodyPr/>
        <a:lstStyle/>
        <a:p>
          <a:r>
            <a:rPr lang="en-US"/>
            <a:t>Move your activities higher on the Bloom’s scale </a:t>
          </a:r>
        </a:p>
      </dgm:t>
    </dgm:pt>
    <dgm:pt modelId="{76254E19-D1D0-490A-ACC5-83A7DB2653B4}" type="parTrans" cxnId="{5A158179-5300-446A-BBAA-552FE37C32B4}">
      <dgm:prSet/>
      <dgm:spPr/>
      <dgm:t>
        <a:bodyPr/>
        <a:lstStyle/>
        <a:p>
          <a:endParaRPr lang="en-US"/>
        </a:p>
      </dgm:t>
    </dgm:pt>
    <dgm:pt modelId="{9D07E0DF-7C36-4214-83E9-B5B4EE4BF6B3}" type="sibTrans" cxnId="{5A158179-5300-446A-BBAA-552FE37C32B4}">
      <dgm:prSet/>
      <dgm:spPr/>
      <dgm:t>
        <a:bodyPr/>
        <a:lstStyle/>
        <a:p>
          <a:endParaRPr lang="en-US"/>
        </a:p>
      </dgm:t>
    </dgm:pt>
    <dgm:pt modelId="{77C3A7B4-744E-4D94-825B-68AA0512486D}">
      <dgm:prSet/>
      <dgm:spPr/>
      <dgm:t>
        <a:bodyPr/>
        <a:lstStyle/>
        <a:p>
          <a:r>
            <a:rPr lang="en-US"/>
            <a:t>Check</a:t>
          </a:r>
        </a:p>
      </dgm:t>
    </dgm:pt>
    <dgm:pt modelId="{2E76228B-045D-48E3-B520-2F3A9C253ECD}" type="parTrans" cxnId="{C3870DCD-2B79-4884-8AA8-EEB75FF02AE7}">
      <dgm:prSet/>
      <dgm:spPr/>
      <dgm:t>
        <a:bodyPr/>
        <a:lstStyle/>
        <a:p>
          <a:endParaRPr lang="en-US"/>
        </a:p>
      </dgm:t>
    </dgm:pt>
    <dgm:pt modelId="{05418C24-CF31-4D3F-9845-155A7ACCFFB4}" type="sibTrans" cxnId="{C3870DCD-2B79-4884-8AA8-EEB75FF02AE7}">
      <dgm:prSet/>
      <dgm:spPr/>
      <dgm:t>
        <a:bodyPr/>
        <a:lstStyle/>
        <a:p>
          <a:endParaRPr lang="en-US"/>
        </a:p>
      </dgm:t>
    </dgm:pt>
    <dgm:pt modelId="{F38612B4-17C9-4EB1-8D20-1C3CC3AE7603}">
      <dgm:prSet/>
      <dgm:spPr/>
      <dgm:t>
        <a:bodyPr/>
        <a:lstStyle/>
        <a:p>
          <a:r>
            <a:rPr lang="en-US"/>
            <a:t>Check your assignments for Bloom’s keywords</a:t>
          </a:r>
        </a:p>
      </dgm:t>
    </dgm:pt>
    <dgm:pt modelId="{F479E06D-E1DF-4190-B996-1F82DFD3E8DC}" type="parTrans" cxnId="{5D09FA79-D415-4C6F-B0D4-6312EBF61F34}">
      <dgm:prSet/>
      <dgm:spPr/>
      <dgm:t>
        <a:bodyPr/>
        <a:lstStyle/>
        <a:p>
          <a:endParaRPr lang="en-US"/>
        </a:p>
      </dgm:t>
    </dgm:pt>
    <dgm:pt modelId="{8941B05E-9EE8-4DC4-A0B8-0E54BCEF3BBA}" type="sibTrans" cxnId="{5D09FA79-D415-4C6F-B0D4-6312EBF61F34}">
      <dgm:prSet/>
      <dgm:spPr/>
      <dgm:t>
        <a:bodyPr/>
        <a:lstStyle/>
        <a:p>
          <a:endParaRPr lang="en-US"/>
        </a:p>
      </dgm:t>
    </dgm:pt>
    <dgm:pt modelId="{A3C2C4E7-ECB9-4714-ACE5-2B1C22EE2723}" type="pres">
      <dgm:prSet presAssocID="{C1A357DA-700D-4F2C-9056-8E260AF33AB6}" presName="Name0" presStyleCnt="0">
        <dgm:presLayoutVars>
          <dgm:dir/>
          <dgm:animLvl val="lvl"/>
          <dgm:resizeHandles val="exact"/>
        </dgm:presLayoutVars>
      </dgm:prSet>
      <dgm:spPr/>
    </dgm:pt>
    <dgm:pt modelId="{0851FA53-EC05-4E57-8557-A0756B2B0236}" type="pres">
      <dgm:prSet presAssocID="{77C3A7B4-744E-4D94-825B-68AA0512486D}" presName="boxAndChildren" presStyleCnt="0"/>
      <dgm:spPr/>
    </dgm:pt>
    <dgm:pt modelId="{B759CA66-1B7B-40F5-94B6-997E70CDF114}" type="pres">
      <dgm:prSet presAssocID="{77C3A7B4-744E-4D94-825B-68AA0512486D}" presName="parentTextBox" presStyleLbl="alignNode1" presStyleIdx="0" presStyleCnt="6"/>
      <dgm:spPr/>
    </dgm:pt>
    <dgm:pt modelId="{2D50044F-931C-4A11-9AAA-08124B6B7D50}" type="pres">
      <dgm:prSet presAssocID="{77C3A7B4-744E-4D94-825B-68AA0512486D}" presName="descendantBox" presStyleLbl="bgAccFollowNode1" presStyleIdx="0" presStyleCnt="6"/>
      <dgm:spPr/>
    </dgm:pt>
    <dgm:pt modelId="{769F2171-B3E4-4162-A82F-9CD360564B1C}" type="pres">
      <dgm:prSet presAssocID="{A581F425-9A38-4D08-AE9E-2B5DAB5F4236}" presName="sp" presStyleCnt="0"/>
      <dgm:spPr/>
    </dgm:pt>
    <dgm:pt modelId="{B85AAC3F-D3E0-412F-A120-DC97FA2882A8}" type="pres">
      <dgm:prSet presAssocID="{E070C4E4-C402-4976-8FE0-0CCC0C602039}" presName="arrowAndChildren" presStyleCnt="0"/>
      <dgm:spPr/>
    </dgm:pt>
    <dgm:pt modelId="{7D029BE3-7E4F-4C1B-8912-4B2082E60286}" type="pres">
      <dgm:prSet presAssocID="{E070C4E4-C402-4976-8FE0-0CCC0C602039}" presName="parentTextArrow" presStyleLbl="node1" presStyleIdx="0" presStyleCnt="0"/>
      <dgm:spPr/>
    </dgm:pt>
    <dgm:pt modelId="{BA8BD811-D427-46E6-BD35-E592A6FF9963}" type="pres">
      <dgm:prSet presAssocID="{E070C4E4-C402-4976-8FE0-0CCC0C602039}" presName="arrow" presStyleLbl="alignNode1" presStyleIdx="1" presStyleCnt="6"/>
      <dgm:spPr/>
    </dgm:pt>
    <dgm:pt modelId="{26EC4B34-518F-4A4B-93D7-783C7AA597BB}" type="pres">
      <dgm:prSet presAssocID="{E070C4E4-C402-4976-8FE0-0CCC0C602039}" presName="descendantArrow" presStyleLbl="bgAccFollowNode1" presStyleIdx="1" presStyleCnt="6"/>
      <dgm:spPr/>
    </dgm:pt>
    <dgm:pt modelId="{0FFBF3D5-8A46-4E23-A9C1-B8329108A42F}" type="pres">
      <dgm:prSet presAssocID="{12E1B158-22B6-4B97-9C43-88AC2E56B026}" presName="sp" presStyleCnt="0"/>
      <dgm:spPr/>
    </dgm:pt>
    <dgm:pt modelId="{E01261BD-76F1-4347-9FC1-C7A3780BCFEA}" type="pres">
      <dgm:prSet presAssocID="{2F74389C-F026-429F-99F8-E9E2D177C12D}" presName="arrowAndChildren" presStyleCnt="0"/>
      <dgm:spPr/>
    </dgm:pt>
    <dgm:pt modelId="{953584D5-FF29-466A-BA4E-E5ECFE4ECFFC}" type="pres">
      <dgm:prSet presAssocID="{2F74389C-F026-429F-99F8-E9E2D177C12D}" presName="parentTextArrow" presStyleLbl="node1" presStyleIdx="0" presStyleCnt="0"/>
      <dgm:spPr/>
    </dgm:pt>
    <dgm:pt modelId="{0C42083E-8FF0-4919-AA25-5B9CA244DC53}" type="pres">
      <dgm:prSet presAssocID="{2F74389C-F026-429F-99F8-E9E2D177C12D}" presName="arrow" presStyleLbl="alignNode1" presStyleIdx="2" presStyleCnt="6"/>
      <dgm:spPr/>
    </dgm:pt>
    <dgm:pt modelId="{BA7D0C9E-47BE-4852-AF84-F6199A1B2535}" type="pres">
      <dgm:prSet presAssocID="{2F74389C-F026-429F-99F8-E9E2D177C12D}" presName="descendantArrow" presStyleLbl="bgAccFollowNode1" presStyleIdx="2" presStyleCnt="6"/>
      <dgm:spPr/>
    </dgm:pt>
    <dgm:pt modelId="{DAD6EE9F-F91E-49C1-AF75-3BE646826465}" type="pres">
      <dgm:prSet presAssocID="{913EE1DB-7F7E-42AA-AE21-48D524AD7808}" presName="sp" presStyleCnt="0"/>
      <dgm:spPr/>
    </dgm:pt>
    <dgm:pt modelId="{40C2FB12-1975-4235-9C10-B44A630D2308}" type="pres">
      <dgm:prSet presAssocID="{068C25ED-EBAD-4773-8DDE-1FD5E5EFD5E0}" presName="arrowAndChildren" presStyleCnt="0"/>
      <dgm:spPr/>
    </dgm:pt>
    <dgm:pt modelId="{87FF9438-4356-4849-BAB2-F77DC54AFA40}" type="pres">
      <dgm:prSet presAssocID="{068C25ED-EBAD-4773-8DDE-1FD5E5EFD5E0}" presName="parentTextArrow" presStyleLbl="node1" presStyleIdx="0" presStyleCnt="0"/>
      <dgm:spPr/>
    </dgm:pt>
    <dgm:pt modelId="{15012ED3-B3E1-44ED-9F34-86B311718FE2}" type="pres">
      <dgm:prSet presAssocID="{068C25ED-EBAD-4773-8DDE-1FD5E5EFD5E0}" presName="arrow" presStyleLbl="alignNode1" presStyleIdx="3" presStyleCnt="6"/>
      <dgm:spPr/>
    </dgm:pt>
    <dgm:pt modelId="{52E0E334-3106-4B3F-BE11-24EF3D461D46}" type="pres">
      <dgm:prSet presAssocID="{068C25ED-EBAD-4773-8DDE-1FD5E5EFD5E0}" presName="descendantArrow" presStyleLbl="bgAccFollowNode1" presStyleIdx="3" presStyleCnt="6"/>
      <dgm:spPr/>
    </dgm:pt>
    <dgm:pt modelId="{81EC76EF-8660-4717-A3CE-7B7B246B1824}" type="pres">
      <dgm:prSet presAssocID="{5B3C4CD4-B9DB-4E7D-963E-59BD0CDD37A3}" presName="sp" presStyleCnt="0"/>
      <dgm:spPr/>
    </dgm:pt>
    <dgm:pt modelId="{89773DE4-18AD-44BC-AC53-24BD7C942CAC}" type="pres">
      <dgm:prSet presAssocID="{558E30D1-DF1E-4E71-8EDD-B1DC9122D0D9}" presName="arrowAndChildren" presStyleCnt="0"/>
      <dgm:spPr/>
    </dgm:pt>
    <dgm:pt modelId="{B7D293CA-43B5-4631-9E03-05A7C2FBBE1F}" type="pres">
      <dgm:prSet presAssocID="{558E30D1-DF1E-4E71-8EDD-B1DC9122D0D9}" presName="parentTextArrow" presStyleLbl="node1" presStyleIdx="0" presStyleCnt="0"/>
      <dgm:spPr/>
    </dgm:pt>
    <dgm:pt modelId="{145207FF-CAB8-4B75-9531-E982558FDDAA}" type="pres">
      <dgm:prSet presAssocID="{558E30D1-DF1E-4E71-8EDD-B1DC9122D0D9}" presName="arrow" presStyleLbl="alignNode1" presStyleIdx="4" presStyleCnt="6"/>
      <dgm:spPr/>
    </dgm:pt>
    <dgm:pt modelId="{3C635978-2A33-4435-A324-17F2984D217D}" type="pres">
      <dgm:prSet presAssocID="{558E30D1-DF1E-4E71-8EDD-B1DC9122D0D9}" presName="descendantArrow" presStyleLbl="bgAccFollowNode1" presStyleIdx="4" presStyleCnt="6"/>
      <dgm:spPr/>
    </dgm:pt>
    <dgm:pt modelId="{B579973D-5886-4AB5-9097-7EB0521B98EA}" type="pres">
      <dgm:prSet presAssocID="{B0DCADE4-FC62-4E95-9DB1-F932C416FF65}" presName="sp" presStyleCnt="0"/>
      <dgm:spPr/>
    </dgm:pt>
    <dgm:pt modelId="{B2ED514E-E422-4BE7-A1D5-F2509645C41F}" type="pres">
      <dgm:prSet presAssocID="{FE31AED5-6576-49A2-8A2D-3F1C16907992}" presName="arrowAndChildren" presStyleCnt="0"/>
      <dgm:spPr/>
    </dgm:pt>
    <dgm:pt modelId="{86E9011D-296B-48E9-9249-989C95001D9A}" type="pres">
      <dgm:prSet presAssocID="{FE31AED5-6576-49A2-8A2D-3F1C16907992}" presName="parentTextArrow" presStyleLbl="node1" presStyleIdx="0" presStyleCnt="0"/>
      <dgm:spPr/>
    </dgm:pt>
    <dgm:pt modelId="{D72209C5-A6C3-4D4C-AFAB-F4265CCFA948}" type="pres">
      <dgm:prSet presAssocID="{FE31AED5-6576-49A2-8A2D-3F1C16907992}" presName="arrow" presStyleLbl="alignNode1" presStyleIdx="5" presStyleCnt="6"/>
      <dgm:spPr/>
    </dgm:pt>
    <dgm:pt modelId="{9F2148A5-28D1-411A-89E6-DFF316B8A1BE}" type="pres">
      <dgm:prSet presAssocID="{FE31AED5-6576-49A2-8A2D-3F1C16907992}" presName="descendantArrow" presStyleLbl="bgAccFollowNode1" presStyleIdx="5" presStyleCnt="6"/>
      <dgm:spPr/>
    </dgm:pt>
  </dgm:ptLst>
  <dgm:cxnLst>
    <dgm:cxn modelId="{71740401-F41F-4A61-8CCA-2B08D0212026}" srcId="{C1A357DA-700D-4F2C-9056-8E260AF33AB6}" destId="{558E30D1-DF1E-4E71-8EDD-B1DC9122D0D9}" srcOrd="1" destOrd="0" parTransId="{49B0EDBB-A5E6-4E04-A5B8-547385917369}" sibTransId="{5B3C4CD4-B9DB-4E7D-963E-59BD0CDD37A3}"/>
    <dgm:cxn modelId="{E30CBC0A-5C75-42FA-B3ED-AD3417DD7E1B}" type="presOf" srcId="{04D2D5CE-98AC-4D64-9967-3BA7DAD6F97F}" destId="{52E0E334-3106-4B3F-BE11-24EF3D461D46}" srcOrd="0" destOrd="0" presId="urn:microsoft.com/office/officeart/2016/7/layout/VerticalDownArrowProcess"/>
    <dgm:cxn modelId="{A9A13A19-6E58-45B5-AFE6-D901738F31F6}" type="presOf" srcId="{77C3A7B4-744E-4D94-825B-68AA0512486D}" destId="{B759CA66-1B7B-40F5-94B6-997E70CDF114}" srcOrd="0" destOrd="0" presId="urn:microsoft.com/office/officeart/2016/7/layout/VerticalDownArrowProcess"/>
    <dgm:cxn modelId="{FE1E3623-5B72-46D3-ABE1-77642D9EC4C2}" type="presOf" srcId="{068C25ED-EBAD-4773-8DDE-1FD5E5EFD5E0}" destId="{15012ED3-B3E1-44ED-9F34-86B311718FE2}" srcOrd="1" destOrd="0" presId="urn:microsoft.com/office/officeart/2016/7/layout/VerticalDownArrowProcess"/>
    <dgm:cxn modelId="{D9F1B12A-DB56-4A97-8781-65E59C1DDE84}" type="presOf" srcId="{558E30D1-DF1E-4E71-8EDD-B1DC9122D0D9}" destId="{145207FF-CAB8-4B75-9531-E982558FDDAA}" srcOrd="1" destOrd="0" presId="urn:microsoft.com/office/officeart/2016/7/layout/VerticalDownArrowProcess"/>
    <dgm:cxn modelId="{3A2ACD2A-11AC-4585-AD56-62D3AE9869A4}" type="presOf" srcId="{FE31AED5-6576-49A2-8A2D-3F1C16907992}" destId="{86E9011D-296B-48E9-9249-989C95001D9A}" srcOrd="0" destOrd="0" presId="urn:microsoft.com/office/officeart/2016/7/layout/VerticalDownArrowProcess"/>
    <dgm:cxn modelId="{71FDA55D-9594-4841-9E19-1EACC0FA33E8}" type="presOf" srcId="{E070C4E4-C402-4976-8FE0-0CCC0C602039}" destId="{BA8BD811-D427-46E6-BD35-E592A6FF9963}" srcOrd="1" destOrd="0" presId="urn:microsoft.com/office/officeart/2016/7/layout/VerticalDownArrowProcess"/>
    <dgm:cxn modelId="{20CDC045-58F2-4880-974B-5D6B77D41BC9}" type="presOf" srcId="{9D9F2B3C-0DA5-4D5C-9CC8-A2442CBD4691}" destId="{26EC4B34-518F-4A4B-93D7-783C7AA597BB}" srcOrd="0" destOrd="0" presId="urn:microsoft.com/office/officeart/2016/7/layout/VerticalDownArrowProcess"/>
    <dgm:cxn modelId="{C4C6C867-DAE1-4A33-9D8F-F54B16105F4D}" srcId="{068C25ED-EBAD-4773-8DDE-1FD5E5EFD5E0}" destId="{04D2D5CE-98AC-4D64-9967-3BA7DAD6F97F}" srcOrd="0" destOrd="0" parTransId="{5DC0E139-30DC-4CDB-9AE0-EF56A8BF14E9}" sibTransId="{B9354D72-3D0E-4ADA-B01F-2844455C08B6}"/>
    <dgm:cxn modelId="{23DCDA48-3F12-43B2-BFB6-EBB558C7DBB8}" srcId="{FE31AED5-6576-49A2-8A2D-3F1C16907992}" destId="{94574CEA-900E-43BE-983A-BC52DDA1B475}" srcOrd="0" destOrd="0" parTransId="{636F0A4A-C652-4CD1-B7F6-E7C101B12A8B}" sibTransId="{DBF9D4B1-4D54-4A5B-A8B5-E4C57A9D5714}"/>
    <dgm:cxn modelId="{BE24F34B-861A-49B0-8629-2B343CF65BC9}" type="presOf" srcId="{2F74389C-F026-429F-99F8-E9E2D177C12D}" destId="{0C42083E-8FF0-4919-AA25-5B9CA244DC53}" srcOrd="1" destOrd="0" presId="urn:microsoft.com/office/officeart/2016/7/layout/VerticalDownArrowProcess"/>
    <dgm:cxn modelId="{424E396E-2903-4AA3-81AC-634244A11560}" type="presOf" srcId="{C1A357DA-700D-4F2C-9056-8E260AF33AB6}" destId="{A3C2C4E7-ECB9-4714-ACE5-2B1C22EE2723}" srcOrd="0" destOrd="0" presId="urn:microsoft.com/office/officeart/2016/7/layout/VerticalDownArrowProcess"/>
    <dgm:cxn modelId="{F2A30D71-5F52-4766-839E-C06D0F3F930C}" type="presOf" srcId="{558E30D1-DF1E-4E71-8EDD-B1DC9122D0D9}" destId="{B7D293CA-43B5-4631-9E03-05A7C2FBBE1F}" srcOrd="0" destOrd="0" presId="urn:microsoft.com/office/officeart/2016/7/layout/VerticalDownArrowProcess"/>
    <dgm:cxn modelId="{E405D571-644E-46C0-8D46-70944E6E9DC0}" srcId="{C1A357DA-700D-4F2C-9056-8E260AF33AB6}" destId="{E070C4E4-C402-4976-8FE0-0CCC0C602039}" srcOrd="4" destOrd="0" parTransId="{B128A523-B483-49A5-9289-316977F94714}" sibTransId="{A581F425-9A38-4D08-AE9E-2B5DAB5F4236}"/>
    <dgm:cxn modelId="{34683C73-674A-4C24-8E75-96D657E80FCA}" srcId="{C1A357DA-700D-4F2C-9056-8E260AF33AB6}" destId="{068C25ED-EBAD-4773-8DDE-1FD5E5EFD5E0}" srcOrd="2" destOrd="0" parTransId="{DBE04AC4-9BFD-41A1-B344-781BF406105D}" sibTransId="{913EE1DB-7F7E-42AA-AE21-48D524AD7808}"/>
    <dgm:cxn modelId="{DDF8EF58-CAF9-4361-990C-F30A07B22E52}" type="presOf" srcId="{FE31AED5-6576-49A2-8A2D-3F1C16907992}" destId="{D72209C5-A6C3-4D4C-AFAB-F4265CCFA948}" srcOrd="1" destOrd="0" presId="urn:microsoft.com/office/officeart/2016/7/layout/VerticalDownArrowProcess"/>
    <dgm:cxn modelId="{5A158179-5300-446A-BBAA-552FE37C32B4}" srcId="{E070C4E4-C402-4976-8FE0-0CCC0C602039}" destId="{9D9F2B3C-0DA5-4D5C-9CC8-A2442CBD4691}" srcOrd="0" destOrd="0" parTransId="{76254E19-D1D0-490A-ACC5-83A7DB2653B4}" sibTransId="{9D07E0DF-7C36-4214-83E9-B5B4EE4BF6B3}"/>
    <dgm:cxn modelId="{5D09FA79-D415-4C6F-B0D4-6312EBF61F34}" srcId="{77C3A7B4-744E-4D94-825B-68AA0512486D}" destId="{F38612B4-17C9-4EB1-8D20-1C3CC3AE7603}" srcOrd="0" destOrd="0" parTransId="{F479E06D-E1DF-4190-B996-1F82DFD3E8DC}" sibTransId="{8941B05E-9EE8-4DC4-A0B8-0E54BCEF3BBA}"/>
    <dgm:cxn modelId="{1493D786-D36C-40CD-913E-28A3F3806DE6}" type="presOf" srcId="{F38612B4-17C9-4EB1-8D20-1C3CC3AE7603}" destId="{2D50044F-931C-4A11-9AAA-08124B6B7D50}" srcOrd="0" destOrd="0" presId="urn:microsoft.com/office/officeart/2016/7/layout/VerticalDownArrowProcess"/>
    <dgm:cxn modelId="{06019189-B68E-42BB-BDE9-DFF3571A3CCB}" type="presOf" srcId="{E070C4E4-C402-4976-8FE0-0CCC0C602039}" destId="{7D029BE3-7E4F-4C1B-8912-4B2082E60286}" srcOrd="0" destOrd="0" presId="urn:microsoft.com/office/officeart/2016/7/layout/VerticalDownArrowProcess"/>
    <dgm:cxn modelId="{5473F393-3588-4C4E-8E55-AB2D353A5550}" srcId="{C1A357DA-700D-4F2C-9056-8E260AF33AB6}" destId="{FE31AED5-6576-49A2-8A2D-3F1C16907992}" srcOrd="0" destOrd="0" parTransId="{A6C25047-1AC7-4DB8-BD5A-62A7A5BCDF4B}" sibTransId="{B0DCADE4-FC62-4E95-9DB1-F932C416FF65}"/>
    <dgm:cxn modelId="{20A4B799-635C-46EB-BB01-4C637743F723}" type="presOf" srcId="{94574CEA-900E-43BE-983A-BC52DDA1B475}" destId="{9F2148A5-28D1-411A-89E6-DFF316B8A1BE}" srcOrd="0" destOrd="0" presId="urn:microsoft.com/office/officeart/2016/7/layout/VerticalDownArrowProcess"/>
    <dgm:cxn modelId="{8E2BA89B-AA33-41F2-8608-09921E3E1700}" srcId="{2F74389C-F026-429F-99F8-E9E2D177C12D}" destId="{B4CFDA74-3BB9-438A-80E2-61D0276C822B}" srcOrd="0" destOrd="0" parTransId="{94741FC6-F5D6-4CA7-9272-E1AD8FDCC618}" sibTransId="{B806A85F-56D9-49A4-83D3-CF8DEA853B87}"/>
    <dgm:cxn modelId="{A604BF9C-3816-4A0D-A3B0-E8AFBBFC59F1}" type="presOf" srcId="{743CA325-9763-4015-8369-943467C4FABE}" destId="{3C635978-2A33-4435-A324-17F2984D217D}" srcOrd="0" destOrd="0" presId="urn:microsoft.com/office/officeart/2016/7/layout/VerticalDownArrowProcess"/>
    <dgm:cxn modelId="{6A4567AE-666F-4904-8380-CC6340FF854C}" srcId="{C1A357DA-700D-4F2C-9056-8E260AF33AB6}" destId="{2F74389C-F026-429F-99F8-E9E2D177C12D}" srcOrd="3" destOrd="0" parTransId="{39072433-8316-4C0D-9D05-6D7F3D761893}" sibTransId="{12E1B158-22B6-4B97-9C43-88AC2E56B026}"/>
    <dgm:cxn modelId="{498DA3B7-AB8E-494B-993B-C421EF796AB8}" srcId="{558E30D1-DF1E-4E71-8EDD-B1DC9122D0D9}" destId="{743CA325-9763-4015-8369-943467C4FABE}" srcOrd="0" destOrd="0" parTransId="{F71A7B3F-90FA-4A15-9B1B-0240BE6FDF3F}" sibTransId="{773F80D0-9F4D-42F6-B093-0EABE1793DC8}"/>
    <dgm:cxn modelId="{3FA96CBF-6018-4AF7-9224-8DFB20CAFB01}" type="presOf" srcId="{2F74389C-F026-429F-99F8-E9E2D177C12D}" destId="{953584D5-FF29-466A-BA4E-E5ECFE4ECFFC}" srcOrd="0" destOrd="0" presId="urn:microsoft.com/office/officeart/2016/7/layout/VerticalDownArrowProcess"/>
    <dgm:cxn modelId="{C3870DCD-2B79-4884-8AA8-EEB75FF02AE7}" srcId="{C1A357DA-700D-4F2C-9056-8E260AF33AB6}" destId="{77C3A7B4-744E-4D94-825B-68AA0512486D}" srcOrd="5" destOrd="0" parTransId="{2E76228B-045D-48E3-B520-2F3A9C253ECD}" sibTransId="{05418C24-CF31-4D3F-9845-155A7ACCFFB4}"/>
    <dgm:cxn modelId="{6C0C6AE6-6214-41A1-880C-25805CEC5AB3}" type="presOf" srcId="{B4CFDA74-3BB9-438A-80E2-61D0276C822B}" destId="{BA7D0C9E-47BE-4852-AF84-F6199A1B2535}" srcOrd="0" destOrd="0" presId="urn:microsoft.com/office/officeart/2016/7/layout/VerticalDownArrowProcess"/>
    <dgm:cxn modelId="{230B1DFD-D498-4C58-BC32-C8607997E03B}" type="presOf" srcId="{068C25ED-EBAD-4773-8DDE-1FD5E5EFD5E0}" destId="{87FF9438-4356-4849-BAB2-F77DC54AFA40}" srcOrd="0" destOrd="0" presId="urn:microsoft.com/office/officeart/2016/7/layout/VerticalDownArrowProcess"/>
    <dgm:cxn modelId="{39956657-0904-48FA-B05E-EC5E8549F060}" type="presParOf" srcId="{A3C2C4E7-ECB9-4714-ACE5-2B1C22EE2723}" destId="{0851FA53-EC05-4E57-8557-A0756B2B0236}" srcOrd="0" destOrd="0" presId="urn:microsoft.com/office/officeart/2016/7/layout/VerticalDownArrowProcess"/>
    <dgm:cxn modelId="{DCCB977F-8156-440F-A757-573A9E2DB901}" type="presParOf" srcId="{0851FA53-EC05-4E57-8557-A0756B2B0236}" destId="{B759CA66-1B7B-40F5-94B6-997E70CDF114}" srcOrd="0" destOrd="0" presId="urn:microsoft.com/office/officeart/2016/7/layout/VerticalDownArrowProcess"/>
    <dgm:cxn modelId="{72403C32-A4A4-4466-97E7-444C850C9D2C}" type="presParOf" srcId="{0851FA53-EC05-4E57-8557-A0756B2B0236}" destId="{2D50044F-931C-4A11-9AAA-08124B6B7D50}" srcOrd="1" destOrd="0" presId="urn:microsoft.com/office/officeart/2016/7/layout/VerticalDownArrowProcess"/>
    <dgm:cxn modelId="{37CE8821-C93A-4B67-90DD-346E2688F4A5}" type="presParOf" srcId="{A3C2C4E7-ECB9-4714-ACE5-2B1C22EE2723}" destId="{769F2171-B3E4-4162-A82F-9CD360564B1C}" srcOrd="1" destOrd="0" presId="urn:microsoft.com/office/officeart/2016/7/layout/VerticalDownArrowProcess"/>
    <dgm:cxn modelId="{A28BFA72-ECBD-4C3C-945B-39FA2FBB7ADC}" type="presParOf" srcId="{A3C2C4E7-ECB9-4714-ACE5-2B1C22EE2723}" destId="{B85AAC3F-D3E0-412F-A120-DC97FA2882A8}" srcOrd="2" destOrd="0" presId="urn:microsoft.com/office/officeart/2016/7/layout/VerticalDownArrowProcess"/>
    <dgm:cxn modelId="{80A663C5-DF75-4F58-852C-1F3C4F8FBC27}" type="presParOf" srcId="{B85AAC3F-D3E0-412F-A120-DC97FA2882A8}" destId="{7D029BE3-7E4F-4C1B-8912-4B2082E60286}" srcOrd="0" destOrd="0" presId="urn:microsoft.com/office/officeart/2016/7/layout/VerticalDownArrowProcess"/>
    <dgm:cxn modelId="{994A3804-AB09-486E-BC3E-0F7E6EFB8B0D}" type="presParOf" srcId="{B85AAC3F-D3E0-412F-A120-DC97FA2882A8}" destId="{BA8BD811-D427-46E6-BD35-E592A6FF9963}" srcOrd="1" destOrd="0" presId="urn:microsoft.com/office/officeart/2016/7/layout/VerticalDownArrowProcess"/>
    <dgm:cxn modelId="{B67DE620-0433-4916-B763-77E018C9FF10}" type="presParOf" srcId="{B85AAC3F-D3E0-412F-A120-DC97FA2882A8}" destId="{26EC4B34-518F-4A4B-93D7-783C7AA597BB}" srcOrd="2" destOrd="0" presId="urn:microsoft.com/office/officeart/2016/7/layout/VerticalDownArrowProcess"/>
    <dgm:cxn modelId="{292382FB-BB23-44A7-9544-CA22EA91D112}" type="presParOf" srcId="{A3C2C4E7-ECB9-4714-ACE5-2B1C22EE2723}" destId="{0FFBF3D5-8A46-4E23-A9C1-B8329108A42F}" srcOrd="3" destOrd="0" presId="urn:microsoft.com/office/officeart/2016/7/layout/VerticalDownArrowProcess"/>
    <dgm:cxn modelId="{346469F4-0BC5-4239-BA15-FB3072C22FCC}" type="presParOf" srcId="{A3C2C4E7-ECB9-4714-ACE5-2B1C22EE2723}" destId="{E01261BD-76F1-4347-9FC1-C7A3780BCFEA}" srcOrd="4" destOrd="0" presId="urn:microsoft.com/office/officeart/2016/7/layout/VerticalDownArrowProcess"/>
    <dgm:cxn modelId="{61DCC638-17DD-420F-9FFA-2DF25DA6883B}" type="presParOf" srcId="{E01261BD-76F1-4347-9FC1-C7A3780BCFEA}" destId="{953584D5-FF29-466A-BA4E-E5ECFE4ECFFC}" srcOrd="0" destOrd="0" presId="urn:microsoft.com/office/officeart/2016/7/layout/VerticalDownArrowProcess"/>
    <dgm:cxn modelId="{9A65F041-52F6-440D-905B-7F83D11C7B74}" type="presParOf" srcId="{E01261BD-76F1-4347-9FC1-C7A3780BCFEA}" destId="{0C42083E-8FF0-4919-AA25-5B9CA244DC53}" srcOrd="1" destOrd="0" presId="urn:microsoft.com/office/officeart/2016/7/layout/VerticalDownArrowProcess"/>
    <dgm:cxn modelId="{EB3C7342-A64E-48A6-B983-61951386D2E2}" type="presParOf" srcId="{E01261BD-76F1-4347-9FC1-C7A3780BCFEA}" destId="{BA7D0C9E-47BE-4852-AF84-F6199A1B2535}" srcOrd="2" destOrd="0" presId="urn:microsoft.com/office/officeart/2016/7/layout/VerticalDownArrowProcess"/>
    <dgm:cxn modelId="{52B42CD8-9631-4F75-9F4E-99CAFD00105F}" type="presParOf" srcId="{A3C2C4E7-ECB9-4714-ACE5-2B1C22EE2723}" destId="{DAD6EE9F-F91E-49C1-AF75-3BE646826465}" srcOrd="5" destOrd="0" presId="urn:microsoft.com/office/officeart/2016/7/layout/VerticalDownArrowProcess"/>
    <dgm:cxn modelId="{FD59772F-66E4-464A-88DA-46270D14EEBB}" type="presParOf" srcId="{A3C2C4E7-ECB9-4714-ACE5-2B1C22EE2723}" destId="{40C2FB12-1975-4235-9C10-B44A630D2308}" srcOrd="6" destOrd="0" presId="urn:microsoft.com/office/officeart/2016/7/layout/VerticalDownArrowProcess"/>
    <dgm:cxn modelId="{4C9E6DFE-7DE3-418C-BCCB-61F751AAEA6E}" type="presParOf" srcId="{40C2FB12-1975-4235-9C10-B44A630D2308}" destId="{87FF9438-4356-4849-BAB2-F77DC54AFA40}" srcOrd="0" destOrd="0" presId="urn:microsoft.com/office/officeart/2016/7/layout/VerticalDownArrowProcess"/>
    <dgm:cxn modelId="{95F4F85D-0D5C-4D5C-974C-0F78E9EB6178}" type="presParOf" srcId="{40C2FB12-1975-4235-9C10-B44A630D2308}" destId="{15012ED3-B3E1-44ED-9F34-86B311718FE2}" srcOrd="1" destOrd="0" presId="urn:microsoft.com/office/officeart/2016/7/layout/VerticalDownArrowProcess"/>
    <dgm:cxn modelId="{E6CC7775-154A-45AF-8971-1FA8D15EE904}" type="presParOf" srcId="{40C2FB12-1975-4235-9C10-B44A630D2308}" destId="{52E0E334-3106-4B3F-BE11-24EF3D461D46}" srcOrd="2" destOrd="0" presId="urn:microsoft.com/office/officeart/2016/7/layout/VerticalDownArrowProcess"/>
    <dgm:cxn modelId="{D0580F8A-6CCF-4AB8-95E5-88D1AE2F88DD}" type="presParOf" srcId="{A3C2C4E7-ECB9-4714-ACE5-2B1C22EE2723}" destId="{81EC76EF-8660-4717-A3CE-7B7B246B1824}" srcOrd="7" destOrd="0" presId="urn:microsoft.com/office/officeart/2016/7/layout/VerticalDownArrowProcess"/>
    <dgm:cxn modelId="{CDFF7616-DE4C-45AF-B028-F9F5132CA4BD}" type="presParOf" srcId="{A3C2C4E7-ECB9-4714-ACE5-2B1C22EE2723}" destId="{89773DE4-18AD-44BC-AC53-24BD7C942CAC}" srcOrd="8" destOrd="0" presId="urn:microsoft.com/office/officeart/2016/7/layout/VerticalDownArrowProcess"/>
    <dgm:cxn modelId="{0959F876-051D-4C7D-8703-C1433D8271F7}" type="presParOf" srcId="{89773DE4-18AD-44BC-AC53-24BD7C942CAC}" destId="{B7D293CA-43B5-4631-9E03-05A7C2FBBE1F}" srcOrd="0" destOrd="0" presId="urn:microsoft.com/office/officeart/2016/7/layout/VerticalDownArrowProcess"/>
    <dgm:cxn modelId="{0C646F4E-F525-477E-9273-D8BE590EDD5E}" type="presParOf" srcId="{89773DE4-18AD-44BC-AC53-24BD7C942CAC}" destId="{145207FF-CAB8-4B75-9531-E982558FDDAA}" srcOrd="1" destOrd="0" presId="urn:microsoft.com/office/officeart/2016/7/layout/VerticalDownArrowProcess"/>
    <dgm:cxn modelId="{01618E52-C8EB-4E42-8CA2-D8B11F9ED2A2}" type="presParOf" srcId="{89773DE4-18AD-44BC-AC53-24BD7C942CAC}" destId="{3C635978-2A33-4435-A324-17F2984D217D}" srcOrd="2" destOrd="0" presId="urn:microsoft.com/office/officeart/2016/7/layout/VerticalDownArrowProcess"/>
    <dgm:cxn modelId="{D0D867E1-33DB-4CD4-96EB-2DB4187B85EA}" type="presParOf" srcId="{A3C2C4E7-ECB9-4714-ACE5-2B1C22EE2723}" destId="{B579973D-5886-4AB5-9097-7EB0521B98EA}" srcOrd="9" destOrd="0" presId="urn:microsoft.com/office/officeart/2016/7/layout/VerticalDownArrowProcess"/>
    <dgm:cxn modelId="{85491CA9-7EAC-4080-8513-93245A655F9A}" type="presParOf" srcId="{A3C2C4E7-ECB9-4714-ACE5-2B1C22EE2723}" destId="{B2ED514E-E422-4BE7-A1D5-F2509645C41F}" srcOrd="10" destOrd="0" presId="urn:microsoft.com/office/officeart/2016/7/layout/VerticalDownArrowProcess"/>
    <dgm:cxn modelId="{28EC0F5A-7A8E-4265-AA9D-E16DE765EF35}" type="presParOf" srcId="{B2ED514E-E422-4BE7-A1D5-F2509645C41F}" destId="{86E9011D-296B-48E9-9249-989C95001D9A}" srcOrd="0" destOrd="0" presId="urn:microsoft.com/office/officeart/2016/7/layout/VerticalDownArrowProcess"/>
    <dgm:cxn modelId="{919475E7-486E-4950-8086-1C43CC068D2C}" type="presParOf" srcId="{B2ED514E-E422-4BE7-A1D5-F2509645C41F}" destId="{D72209C5-A6C3-4D4C-AFAB-F4265CCFA948}" srcOrd="1" destOrd="0" presId="urn:microsoft.com/office/officeart/2016/7/layout/VerticalDownArrowProcess"/>
    <dgm:cxn modelId="{B4422662-D90D-4F84-9C68-8AEEDA167986}" type="presParOf" srcId="{B2ED514E-E422-4BE7-A1D5-F2509645C41F}" destId="{9F2148A5-28D1-411A-89E6-DFF316B8A1B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6D5AF9-619B-4541-AED4-6E125F36ED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753828-65AE-4279-BE2A-E85A404060A5}">
      <dgm:prSet/>
      <dgm:spPr/>
      <dgm:t>
        <a:bodyPr/>
        <a:lstStyle/>
        <a:p>
          <a:r>
            <a:rPr lang="en-US"/>
            <a:t>Use the study cycle:</a:t>
          </a:r>
        </a:p>
      </dgm:t>
    </dgm:pt>
    <dgm:pt modelId="{E2670EE8-0921-46A7-8B3C-9892E3BB0EDC}" type="parTrans" cxnId="{163DD2E5-6949-4D52-B641-8C59927572E0}">
      <dgm:prSet/>
      <dgm:spPr/>
      <dgm:t>
        <a:bodyPr/>
        <a:lstStyle/>
        <a:p>
          <a:endParaRPr lang="en-US"/>
        </a:p>
      </dgm:t>
    </dgm:pt>
    <dgm:pt modelId="{4E6FDCE2-806F-4F0C-B9FB-CBE8BFF288AD}" type="sibTrans" cxnId="{163DD2E5-6949-4D52-B641-8C59927572E0}">
      <dgm:prSet/>
      <dgm:spPr/>
      <dgm:t>
        <a:bodyPr/>
        <a:lstStyle/>
        <a:p>
          <a:endParaRPr lang="en-US"/>
        </a:p>
      </dgm:t>
    </dgm:pt>
    <dgm:pt modelId="{AE07FA8D-BCD0-464E-A86A-67D6EE58CAE2}">
      <dgm:prSet/>
      <dgm:spPr/>
      <dgm:t>
        <a:bodyPr/>
        <a:lstStyle/>
        <a:p>
          <a:r>
            <a:rPr lang="en-US"/>
            <a:t>Preview</a:t>
          </a:r>
        </a:p>
      </dgm:t>
    </dgm:pt>
    <dgm:pt modelId="{AC637996-0651-429C-93D9-65F499B9E234}" type="parTrans" cxnId="{6C278762-A106-4F30-BF9A-FE1BD792D90A}">
      <dgm:prSet/>
      <dgm:spPr/>
      <dgm:t>
        <a:bodyPr/>
        <a:lstStyle/>
        <a:p>
          <a:endParaRPr lang="en-US"/>
        </a:p>
      </dgm:t>
    </dgm:pt>
    <dgm:pt modelId="{CB3F2122-0561-454A-87BF-1BC1A6D2BEBF}" type="sibTrans" cxnId="{6C278762-A106-4F30-BF9A-FE1BD792D90A}">
      <dgm:prSet/>
      <dgm:spPr/>
      <dgm:t>
        <a:bodyPr/>
        <a:lstStyle/>
        <a:p>
          <a:endParaRPr lang="en-US"/>
        </a:p>
      </dgm:t>
    </dgm:pt>
    <dgm:pt modelId="{07EA6B27-9E56-4430-8CDC-2339A51B838C}">
      <dgm:prSet/>
      <dgm:spPr/>
      <dgm:t>
        <a:bodyPr/>
        <a:lstStyle/>
        <a:p>
          <a:r>
            <a:rPr lang="en-US"/>
            <a:t>Attend</a:t>
          </a:r>
        </a:p>
      </dgm:t>
    </dgm:pt>
    <dgm:pt modelId="{328D0CD5-B884-4B1C-967E-9F6FCFB8ACDD}" type="parTrans" cxnId="{F3CF7702-6B41-4906-A0F7-9E69DE0109C5}">
      <dgm:prSet/>
      <dgm:spPr/>
      <dgm:t>
        <a:bodyPr/>
        <a:lstStyle/>
        <a:p>
          <a:endParaRPr lang="en-US"/>
        </a:p>
      </dgm:t>
    </dgm:pt>
    <dgm:pt modelId="{3E510B31-8029-437A-ABBA-41FD14D376D4}" type="sibTrans" cxnId="{F3CF7702-6B41-4906-A0F7-9E69DE0109C5}">
      <dgm:prSet/>
      <dgm:spPr/>
      <dgm:t>
        <a:bodyPr/>
        <a:lstStyle/>
        <a:p>
          <a:endParaRPr lang="en-US"/>
        </a:p>
      </dgm:t>
    </dgm:pt>
    <dgm:pt modelId="{D0B1F0FE-4E3F-4F76-AF40-83C511B6F927}">
      <dgm:prSet/>
      <dgm:spPr/>
      <dgm:t>
        <a:bodyPr/>
        <a:lstStyle/>
        <a:p>
          <a:r>
            <a:rPr lang="en-US"/>
            <a:t>Review</a:t>
          </a:r>
        </a:p>
      </dgm:t>
    </dgm:pt>
    <dgm:pt modelId="{17A94240-5025-47FD-AABA-787A0D3EA5B8}" type="parTrans" cxnId="{FFEF0122-D761-4324-9B0E-D23E6F9F8E67}">
      <dgm:prSet/>
      <dgm:spPr/>
      <dgm:t>
        <a:bodyPr/>
        <a:lstStyle/>
        <a:p>
          <a:endParaRPr lang="en-US"/>
        </a:p>
      </dgm:t>
    </dgm:pt>
    <dgm:pt modelId="{EEA83466-542F-4016-9EF7-012F61A7F5BB}" type="sibTrans" cxnId="{FFEF0122-D761-4324-9B0E-D23E6F9F8E67}">
      <dgm:prSet/>
      <dgm:spPr/>
      <dgm:t>
        <a:bodyPr/>
        <a:lstStyle/>
        <a:p>
          <a:endParaRPr lang="en-US"/>
        </a:p>
      </dgm:t>
    </dgm:pt>
    <dgm:pt modelId="{D228D904-4C64-448F-A628-0F2D8A5DF8D8}">
      <dgm:prSet/>
      <dgm:spPr/>
      <dgm:t>
        <a:bodyPr/>
        <a:lstStyle/>
        <a:p>
          <a:r>
            <a:rPr lang="en-US"/>
            <a:t>Study</a:t>
          </a:r>
        </a:p>
      </dgm:t>
    </dgm:pt>
    <dgm:pt modelId="{93203C47-E326-4A9B-88A5-7E96EEC6FD87}" type="parTrans" cxnId="{012CD187-A9E1-4DD9-99FA-EE2D5D29D659}">
      <dgm:prSet/>
      <dgm:spPr/>
      <dgm:t>
        <a:bodyPr/>
        <a:lstStyle/>
        <a:p>
          <a:endParaRPr lang="en-US"/>
        </a:p>
      </dgm:t>
    </dgm:pt>
    <dgm:pt modelId="{02A72738-10BC-45C1-9FCA-B417BC3D2E22}" type="sibTrans" cxnId="{012CD187-A9E1-4DD9-99FA-EE2D5D29D659}">
      <dgm:prSet/>
      <dgm:spPr/>
      <dgm:t>
        <a:bodyPr/>
        <a:lstStyle/>
        <a:p>
          <a:endParaRPr lang="en-US"/>
        </a:p>
      </dgm:t>
    </dgm:pt>
    <dgm:pt modelId="{A4955C40-993C-49F9-B398-D9AC4A11C566}">
      <dgm:prSet/>
      <dgm:spPr/>
      <dgm:t>
        <a:bodyPr/>
        <a:lstStyle/>
        <a:p>
          <a:r>
            <a:rPr lang="en-US"/>
            <a:t>Assess </a:t>
          </a:r>
        </a:p>
      </dgm:t>
    </dgm:pt>
    <dgm:pt modelId="{BF2D7C50-34B7-4C67-A121-2667C05A226B}" type="parTrans" cxnId="{9B3A19EA-D98C-4998-BD84-9CBB6243D2ED}">
      <dgm:prSet/>
      <dgm:spPr/>
      <dgm:t>
        <a:bodyPr/>
        <a:lstStyle/>
        <a:p>
          <a:endParaRPr lang="en-US"/>
        </a:p>
      </dgm:t>
    </dgm:pt>
    <dgm:pt modelId="{AA2FBFA7-1516-4E7E-AE48-CFCD86F6DCBA}" type="sibTrans" cxnId="{9B3A19EA-D98C-4998-BD84-9CBB6243D2ED}">
      <dgm:prSet/>
      <dgm:spPr/>
      <dgm:t>
        <a:bodyPr/>
        <a:lstStyle/>
        <a:p>
          <a:endParaRPr lang="en-US"/>
        </a:p>
      </dgm:t>
    </dgm:pt>
    <dgm:pt modelId="{2E67809B-C3E4-458D-A90F-DDF52954AE34}" type="pres">
      <dgm:prSet presAssocID="{B36D5AF9-619B-4541-AED4-6E125F36ED95}" presName="linear" presStyleCnt="0">
        <dgm:presLayoutVars>
          <dgm:animLvl val="lvl"/>
          <dgm:resizeHandles val="exact"/>
        </dgm:presLayoutVars>
      </dgm:prSet>
      <dgm:spPr/>
    </dgm:pt>
    <dgm:pt modelId="{89E053D0-CBD5-42B1-87F6-A44AD3A70096}" type="pres">
      <dgm:prSet presAssocID="{94753828-65AE-4279-BE2A-E85A404060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F7DDF5-1339-4025-9BFC-AC83D5786419}" type="pres">
      <dgm:prSet presAssocID="{94753828-65AE-4279-BE2A-E85A404060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CF7702-6B41-4906-A0F7-9E69DE0109C5}" srcId="{94753828-65AE-4279-BE2A-E85A404060A5}" destId="{07EA6B27-9E56-4430-8CDC-2339A51B838C}" srcOrd="1" destOrd="0" parTransId="{328D0CD5-B884-4B1C-967E-9F6FCFB8ACDD}" sibTransId="{3E510B31-8029-437A-ABBA-41FD14D376D4}"/>
    <dgm:cxn modelId="{AD88B110-CAE1-466E-B12B-FCDC78436724}" type="presOf" srcId="{94753828-65AE-4279-BE2A-E85A404060A5}" destId="{89E053D0-CBD5-42B1-87F6-A44AD3A70096}" srcOrd="0" destOrd="0" presId="urn:microsoft.com/office/officeart/2005/8/layout/vList2"/>
    <dgm:cxn modelId="{FFEF0122-D761-4324-9B0E-D23E6F9F8E67}" srcId="{94753828-65AE-4279-BE2A-E85A404060A5}" destId="{D0B1F0FE-4E3F-4F76-AF40-83C511B6F927}" srcOrd="2" destOrd="0" parTransId="{17A94240-5025-47FD-AABA-787A0D3EA5B8}" sibTransId="{EEA83466-542F-4016-9EF7-012F61A7F5BB}"/>
    <dgm:cxn modelId="{9AC4B234-4319-4CD7-B6D0-A37C398F8290}" type="presOf" srcId="{07EA6B27-9E56-4430-8CDC-2339A51B838C}" destId="{A1F7DDF5-1339-4025-9BFC-AC83D5786419}" srcOrd="0" destOrd="1" presId="urn:microsoft.com/office/officeart/2005/8/layout/vList2"/>
    <dgm:cxn modelId="{16317B3C-DA82-4925-BAA3-C4C670490196}" type="presOf" srcId="{D228D904-4C64-448F-A628-0F2D8A5DF8D8}" destId="{A1F7DDF5-1339-4025-9BFC-AC83D5786419}" srcOrd="0" destOrd="3" presId="urn:microsoft.com/office/officeart/2005/8/layout/vList2"/>
    <dgm:cxn modelId="{6C278762-A106-4F30-BF9A-FE1BD792D90A}" srcId="{94753828-65AE-4279-BE2A-E85A404060A5}" destId="{AE07FA8D-BCD0-464E-A86A-67D6EE58CAE2}" srcOrd="0" destOrd="0" parTransId="{AC637996-0651-429C-93D9-65F499B9E234}" sibTransId="{CB3F2122-0561-454A-87BF-1BC1A6D2BEBF}"/>
    <dgm:cxn modelId="{012CD187-A9E1-4DD9-99FA-EE2D5D29D659}" srcId="{94753828-65AE-4279-BE2A-E85A404060A5}" destId="{D228D904-4C64-448F-A628-0F2D8A5DF8D8}" srcOrd="3" destOrd="0" parTransId="{93203C47-E326-4A9B-88A5-7E96EEC6FD87}" sibTransId="{02A72738-10BC-45C1-9FCA-B417BC3D2E22}"/>
    <dgm:cxn modelId="{7C61ED8B-E90D-427D-9E54-F55D0EFAA2F1}" type="presOf" srcId="{B36D5AF9-619B-4541-AED4-6E125F36ED95}" destId="{2E67809B-C3E4-458D-A90F-DDF52954AE34}" srcOrd="0" destOrd="0" presId="urn:microsoft.com/office/officeart/2005/8/layout/vList2"/>
    <dgm:cxn modelId="{D8A313E1-F1CA-44FA-8B77-95345DE1CA93}" type="presOf" srcId="{D0B1F0FE-4E3F-4F76-AF40-83C511B6F927}" destId="{A1F7DDF5-1339-4025-9BFC-AC83D5786419}" srcOrd="0" destOrd="2" presId="urn:microsoft.com/office/officeart/2005/8/layout/vList2"/>
    <dgm:cxn modelId="{163DD2E5-6949-4D52-B641-8C59927572E0}" srcId="{B36D5AF9-619B-4541-AED4-6E125F36ED95}" destId="{94753828-65AE-4279-BE2A-E85A404060A5}" srcOrd="0" destOrd="0" parTransId="{E2670EE8-0921-46A7-8B3C-9892E3BB0EDC}" sibTransId="{4E6FDCE2-806F-4F0C-B9FB-CBE8BFF288AD}"/>
    <dgm:cxn modelId="{9B3A19EA-D98C-4998-BD84-9CBB6243D2ED}" srcId="{94753828-65AE-4279-BE2A-E85A404060A5}" destId="{A4955C40-993C-49F9-B398-D9AC4A11C566}" srcOrd="4" destOrd="0" parTransId="{BF2D7C50-34B7-4C67-A121-2667C05A226B}" sibTransId="{AA2FBFA7-1516-4E7E-AE48-CFCD86F6DCBA}"/>
    <dgm:cxn modelId="{433B0EED-C7F4-400A-8CBC-C6D2779AA523}" type="presOf" srcId="{A4955C40-993C-49F9-B398-D9AC4A11C566}" destId="{A1F7DDF5-1339-4025-9BFC-AC83D5786419}" srcOrd="0" destOrd="4" presId="urn:microsoft.com/office/officeart/2005/8/layout/vList2"/>
    <dgm:cxn modelId="{1978D1EE-2BA9-4909-A740-35061BC6984E}" type="presOf" srcId="{AE07FA8D-BCD0-464E-A86A-67D6EE58CAE2}" destId="{A1F7DDF5-1339-4025-9BFC-AC83D5786419}" srcOrd="0" destOrd="0" presId="urn:microsoft.com/office/officeart/2005/8/layout/vList2"/>
    <dgm:cxn modelId="{FC1E7DF4-BAE8-459D-AE5B-FB1EFB2FC6C5}" type="presParOf" srcId="{2E67809B-C3E4-458D-A90F-DDF52954AE34}" destId="{89E053D0-CBD5-42B1-87F6-A44AD3A70096}" srcOrd="0" destOrd="0" presId="urn:microsoft.com/office/officeart/2005/8/layout/vList2"/>
    <dgm:cxn modelId="{0AD1EADF-C9FD-4F0F-9F91-0CB1CC64742D}" type="presParOf" srcId="{2E67809B-C3E4-458D-A90F-DDF52954AE34}" destId="{A1F7DDF5-1339-4025-9BFC-AC83D57864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1018E-E294-4C6D-A941-455417FEE25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FB3FFB-7376-4FEC-B960-D16B45BEC539}">
      <dgm:prSet/>
      <dgm:spPr/>
      <dgm:t>
        <a:bodyPr/>
        <a:lstStyle/>
        <a:p>
          <a:r>
            <a:rPr lang="en-US"/>
            <a:t>Solve</a:t>
          </a:r>
        </a:p>
      </dgm:t>
    </dgm:pt>
    <dgm:pt modelId="{1B1A83B6-8928-4A45-9E55-200C7713C475}" type="parTrans" cxnId="{AA63239F-449A-440F-A471-15EB43C9E667}">
      <dgm:prSet/>
      <dgm:spPr/>
      <dgm:t>
        <a:bodyPr/>
        <a:lstStyle/>
        <a:p>
          <a:endParaRPr lang="en-US"/>
        </a:p>
      </dgm:t>
    </dgm:pt>
    <dgm:pt modelId="{3FEE2B1E-4E1B-41DC-87E3-C2F20C4173EC}" type="sibTrans" cxnId="{AA63239F-449A-440F-A471-15EB43C9E667}">
      <dgm:prSet/>
      <dgm:spPr/>
      <dgm:t>
        <a:bodyPr/>
        <a:lstStyle/>
        <a:p>
          <a:endParaRPr lang="en-US"/>
        </a:p>
      </dgm:t>
    </dgm:pt>
    <dgm:pt modelId="{0E372BE7-825D-4A74-B46F-A7D808C80DA3}">
      <dgm:prSet/>
      <dgm:spPr/>
      <dgm:t>
        <a:bodyPr/>
        <a:lstStyle/>
        <a:p>
          <a:r>
            <a:rPr lang="en-US"/>
            <a:t>Solve problems without looking at the example first</a:t>
          </a:r>
        </a:p>
      </dgm:t>
    </dgm:pt>
    <dgm:pt modelId="{A4FB9903-5A9B-47EB-8324-5D34292114B0}" type="parTrans" cxnId="{8C0B0867-B6C3-4728-958C-274FC378BE17}">
      <dgm:prSet/>
      <dgm:spPr/>
      <dgm:t>
        <a:bodyPr/>
        <a:lstStyle/>
        <a:p>
          <a:endParaRPr lang="en-US"/>
        </a:p>
      </dgm:t>
    </dgm:pt>
    <dgm:pt modelId="{637FABAE-BBE0-47A5-AA17-AFF45228DA3A}" type="sibTrans" cxnId="{8C0B0867-B6C3-4728-958C-274FC378BE17}">
      <dgm:prSet/>
      <dgm:spPr/>
      <dgm:t>
        <a:bodyPr/>
        <a:lstStyle/>
        <a:p>
          <a:endParaRPr lang="en-US"/>
        </a:p>
      </dgm:t>
    </dgm:pt>
    <dgm:pt modelId="{95DC7786-64C7-459C-8EB0-318E3C1D3181}">
      <dgm:prSet/>
      <dgm:spPr/>
      <dgm:t>
        <a:bodyPr/>
        <a:lstStyle/>
        <a:p>
          <a:r>
            <a:rPr lang="en-US"/>
            <a:t>Memorize</a:t>
          </a:r>
        </a:p>
      </dgm:t>
    </dgm:pt>
    <dgm:pt modelId="{CF50EEB2-0D6E-4454-BE4A-B01B36938AE1}" type="parTrans" cxnId="{0B6996C7-3D81-4C6B-A088-7F47FB946DCC}">
      <dgm:prSet/>
      <dgm:spPr/>
      <dgm:t>
        <a:bodyPr/>
        <a:lstStyle/>
        <a:p>
          <a:endParaRPr lang="en-US"/>
        </a:p>
      </dgm:t>
    </dgm:pt>
    <dgm:pt modelId="{4F057CF4-B561-4D4D-B152-0F51B28FD46B}" type="sibTrans" cxnId="{0B6996C7-3D81-4C6B-A088-7F47FB946DCC}">
      <dgm:prSet/>
      <dgm:spPr/>
      <dgm:t>
        <a:bodyPr/>
        <a:lstStyle/>
        <a:p>
          <a:endParaRPr lang="en-US"/>
        </a:p>
      </dgm:t>
    </dgm:pt>
    <dgm:pt modelId="{2EECB1FA-58AB-4998-8513-E92684822D08}">
      <dgm:prSet/>
      <dgm:spPr/>
      <dgm:t>
        <a:bodyPr/>
        <a:lstStyle/>
        <a:p>
          <a:r>
            <a:rPr lang="en-US"/>
            <a:t>Memorize basic information so you don’t have to look it up</a:t>
          </a:r>
        </a:p>
      </dgm:t>
    </dgm:pt>
    <dgm:pt modelId="{49CBE82A-ADC6-40F9-83BC-22CCC04DF9DF}" type="parTrans" cxnId="{8EA8D234-7280-44BD-9F2E-7A9836309783}">
      <dgm:prSet/>
      <dgm:spPr/>
      <dgm:t>
        <a:bodyPr/>
        <a:lstStyle/>
        <a:p>
          <a:endParaRPr lang="en-US"/>
        </a:p>
      </dgm:t>
    </dgm:pt>
    <dgm:pt modelId="{21EB9B43-88A7-4B11-9095-56EE8A48F703}" type="sibTrans" cxnId="{8EA8D234-7280-44BD-9F2E-7A9836309783}">
      <dgm:prSet/>
      <dgm:spPr/>
      <dgm:t>
        <a:bodyPr/>
        <a:lstStyle/>
        <a:p>
          <a:endParaRPr lang="en-US"/>
        </a:p>
      </dgm:t>
    </dgm:pt>
    <dgm:pt modelId="{D415C291-38C2-4C87-BE7C-933746F12370}">
      <dgm:prSet/>
      <dgm:spPr/>
      <dgm:t>
        <a:bodyPr/>
        <a:lstStyle/>
        <a:p>
          <a:r>
            <a:rPr lang="en-US"/>
            <a:t>Ask</a:t>
          </a:r>
        </a:p>
      </dgm:t>
    </dgm:pt>
    <dgm:pt modelId="{F118AFC4-1E6B-4AA0-809F-34DA4814C006}" type="parTrans" cxnId="{3A01A854-9772-47E5-A147-376EC25F1F84}">
      <dgm:prSet/>
      <dgm:spPr/>
      <dgm:t>
        <a:bodyPr/>
        <a:lstStyle/>
        <a:p>
          <a:endParaRPr lang="en-US"/>
        </a:p>
      </dgm:t>
    </dgm:pt>
    <dgm:pt modelId="{52F410FC-5E68-41E5-873E-8B7B4CE0D683}" type="sibTrans" cxnId="{3A01A854-9772-47E5-A147-376EC25F1F84}">
      <dgm:prSet/>
      <dgm:spPr/>
      <dgm:t>
        <a:bodyPr/>
        <a:lstStyle/>
        <a:p>
          <a:endParaRPr lang="en-US"/>
        </a:p>
      </dgm:t>
    </dgm:pt>
    <dgm:pt modelId="{64E7EA3B-15E3-46D3-A6DC-DC51E7EC7C29}">
      <dgm:prSet/>
      <dgm:spPr/>
      <dgm:t>
        <a:bodyPr/>
        <a:lstStyle/>
        <a:p>
          <a:r>
            <a:rPr lang="en-US"/>
            <a:t>Ask how, why, and what if questions</a:t>
          </a:r>
        </a:p>
      </dgm:t>
    </dgm:pt>
    <dgm:pt modelId="{B6176614-5AAB-4AD2-B493-C80B122EAB28}" type="parTrans" cxnId="{1B304D0B-498A-422A-B9BC-4281167B094C}">
      <dgm:prSet/>
      <dgm:spPr/>
      <dgm:t>
        <a:bodyPr/>
        <a:lstStyle/>
        <a:p>
          <a:endParaRPr lang="en-US"/>
        </a:p>
      </dgm:t>
    </dgm:pt>
    <dgm:pt modelId="{407AD132-AD80-4CA6-B46F-0504A7621118}" type="sibTrans" cxnId="{1B304D0B-498A-422A-B9BC-4281167B094C}">
      <dgm:prSet/>
      <dgm:spPr/>
      <dgm:t>
        <a:bodyPr/>
        <a:lstStyle/>
        <a:p>
          <a:endParaRPr lang="en-US"/>
        </a:p>
      </dgm:t>
    </dgm:pt>
    <dgm:pt modelId="{8A24C128-ABFD-4C62-9D00-DD484EABE53D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86B19C52-6948-4D5E-B841-D9642B5C9A21}" type="parTrans" cxnId="{2A865EA1-CC17-4387-A29F-E7119DC3A62B}">
      <dgm:prSet/>
      <dgm:spPr/>
      <dgm:t>
        <a:bodyPr/>
        <a:lstStyle/>
        <a:p>
          <a:endParaRPr lang="en-US"/>
        </a:p>
      </dgm:t>
    </dgm:pt>
    <dgm:pt modelId="{56A37B62-3498-47DF-901E-176ABCF23576}" type="sibTrans" cxnId="{2A865EA1-CC17-4387-A29F-E7119DC3A62B}">
      <dgm:prSet/>
      <dgm:spPr/>
      <dgm:t>
        <a:bodyPr/>
        <a:lstStyle/>
        <a:p>
          <a:endParaRPr lang="en-US"/>
        </a:p>
      </dgm:t>
    </dgm:pt>
    <dgm:pt modelId="{DE567B7C-BC36-487F-8624-67AF464254C3}">
      <dgm:prSet/>
      <dgm:spPr/>
      <dgm:t>
        <a:bodyPr/>
        <a:lstStyle/>
        <a:p>
          <a:r>
            <a:rPr lang="en-US"/>
            <a:t>Spend time reviewing each day (even 5-8 minutes while driving/walking)</a:t>
          </a:r>
        </a:p>
      </dgm:t>
    </dgm:pt>
    <dgm:pt modelId="{7192D049-56C1-4B0E-A262-CF2CF994C6F5}" type="parTrans" cxnId="{D74EC5E5-37F8-4CCD-81B6-CF838D5942A0}">
      <dgm:prSet/>
      <dgm:spPr/>
      <dgm:t>
        <a:bodyPr/>
        <a:lstStyle/>
        <a:p>
          <a:endParaRPr lang="en-US"/>
        </a:p>
      </dgm:t>
    </dgm:pt>
    <dgm:pt modelId="{5D4F45E2-E3E5-45B4-865B-D0F3B15EBFCA}" type="sibTrans" cxnId="{D74EC5E5-37F8-4CCD-81B6-CF838D5942A0}">
      <dgm:prSet/>
      <dgm:spPr/>
      <dgm:t>
        <a:bodyPr/>
        <a:lstStyle/>
        <a:p>
          <a:endParaRPr lang="en-US"/>
        </a:p>
      </dgm:t>
    </dgm:pt>
    <dgm:pt modelId="{762BFF15-1EDF-4B58-A489-8B2C00D890F6}" type="pres">
      <dgm:prSet presAssocID="{5AE1018E-E294-4C6D-A941-455417FEE253}" presName="Name0" presStyleCnt="0">
        <dgm:presLayoutVars>
          <dgm:dir/>
          <dgm:animLvl val="lvl"/>
          <dgm:resizeHandles val="exact"/>
        </dgm:presLayoutVars>
      </dgm:prSet>
      <dgm:spPr/>
    </dgm:pt>
    <dgm:pt modelId="{1EABDCD8-C045-4C00-AF53-348A7CF2FFDE}" type="pres">
      <dgm:prSet presAssocID="{8A24C128-ABFD-4C62-9D00-DD484EABE53D}" presName="boxAndChildren" presStyleCnt="0"/>
      <dgm:spPr/>
    </dgm:pt>
    <dgm:pt modelId="{B52D9455-C71C-4247-9629-0091781210BE}" type="pres">
      <dgm:prSet presAssocID="{8A24C128-ABFD-4C62-9D00-DD484EABE53D}" presName="parentTextBox" presStyleLbl="alignNode1" presStyleIdx="0" presStyleCnt="4"/>
      <dgm:spPr/>
    </dgm:pt>
    <dgm:pt modelId="{4576F72A-902D-48F7-A235-CAD706C7AFED}" type="pres">
      <dgm:prSet presAssocID="{8A24C128-ABFD-4C62-9D00-DD484EABE53D}" presName="descendantBox" presStyleLbl="bgAccFollowNode1" presStyleIdx="0" presStyleCnt="4"/>
      <dgm:spPr/>
    </dgm:pt>
    <dgm:pt modelId="{0149A528-951D-4566-AC4B-3F7CB3774BCC}" type="pres">
      <dgm:prSet presAssocID="{52F410FC-5E68-41E5-873E-8B7B4CE0D683}" presName="sp" presStyleCnt="0"/>
      <dgm:spPr/>
    </dgm:pt>
    <dgm:pt modelId="{143FE1AA-0284-4BFF-8DDA-99339EEA80F3}" type="pres">
      <dgm:prSet presAssocID="{D415C291-38C2-4C87-BE7C-933746F12370}" presName="arrowAndChildren" presStyleCnt="0"/>
      <dgm:spPr/>
    </dgm:pt>
    <dgm:pt modelId="{B8B69CF0-2A73-4085-89B1-47378FF0E992}" type="pres">
      <dgm:prSet presAssocID="{D415C291-38C2-4C87-BE7C-933746F12370}" presName="parentTextArrow" presStyleLbl="node1" presStyleIdx="0" presStyleCnt="0"/>
      <dgm:spPr/>
    </dgm:pt>
    <dgm:pt modelId="{9135E277-0B24-4315-87D2-060ACA099CB5}" type="pres">
      <dgm:prSet presAssocID="{D415C291-38C2-4C87-BE7C-933746F12370}" presName="arrow" presStyleLbl="alignNode1" presStyleIdx="1" presStyleCnt="4"/>
      <dgm:spPr/>
    </dgm:pt>
    <dgm:pt modelId="{1004BE49-E785-4F8B-9444-35AAC851D2F4}" type="pres">
      <dgm:prSet presAssocID="{D415C291-38C2-4C87-BE7C-933746F12370}" presName="descendantArrow" presStyleLbl="bgAccFollowNode1" presStyleIdx="1" presStyleCnt="4"/>
      <dgm:spPr/>
    </dgm:pt>
    <dgm:pt modelId="{10F9AE4B-97BE-4E93-997F-6B0E6701010B}" type="pres">
      <dgm:prSet presAssocID="{4F057CF4-B561-4D4D-B152-0F51B28FD46B}" presName="sp" presStyleCnt="0"/>
      <dgm:spPr/>
    </dgm:pt>
    <dgm:pt modelId="{291DFAE1-B149-4824-A38D-AF93BDA5B388}" type="pres">
      <dgm:prSet presAssocID="{95DC7786-64C7-459C-8EB0-318E3C1D3181}" presName="arrowAndChildren" presStyleCnt="0"/>
      <dgm:spPr/>
    </dgm:pt>
    <dgm:pt modelId="{134CE0A3-431F-4F8E-BE46-5B5BCF35457C}" type="pres">
      <dgm:prSet presAssocID="{95DC7786-64C7-459C-8EB0-318E3C1D3181}" presName="parentTextArrow" presStyleLbl="node1" presStyleIdx="0" presStyleCnt="0"/>
      <dgm:spPr/>
    </dgm:pt>
    <dgm:pt modelId="{2D8402D3-E8BD-477D-8396-456A6CA7231E}" type="pres">
      <dgm:prSet presAssocID="{95DC7786-64C7-459C-8EB0-318E3C1D3181}" presName="arrow" presStyleLbl="alignNode1" presStyleIdx="2" presStyleCnt="4"/>
      <dgm:spPr/>
    </dgm:pt>
    <dgm:pt modelId="{A05517EB-4219-4303-AA76-C5350EBEA9B1}" type="pres">
      <dgm:prSet presAssocID="{95DC7786-64C7-459C-8EB0-318E3C1D3181}" presName="descendantArrow" presStyleLbl="bgAccFollowNode1" presStyleIdx="2" presStyleCnt="4"/>
      <dgm:spPr/>
    </dgm:pt>
    <dgm:pt modelId="{300CBD13-7F1F-4E09-95C7-96A97D633EFD}" type="pres">
      <dgm:prSet presAssocID="{3FEE2B1E-4E1B-41DC-87E3-C2F20C4173EC}" presName="sp" presStyleCnt="0"/>
      <dgm:spPr/>
    </dgm:pt>
    <dgm:pt modelId="{1613CE63-AAAC-4A28-95FB-85611426E905}" type="pres">
      <dgm:prSet presAssocID="{48FB3FFB-7376-4FEC-B960-D16B45BEC539}" presName="arrowAndChildren" presStyleCnt="0"/>
      <dgm:spPr/>
    </dgm:pt>
    <dgm:pt modelId="{353301A9-5AF3-4AB1-808D-DDC11EC00817}" type="pres">
      <dgm:prSet presAssocID="{48FB3FFB-7376-4FEC-B960-D16B45BEC539}" presName="parentTextArrow" presStyleLbl="node1" presStyleIdx="0" presStyleCnt="0"/>
      <dgm:spPr/>
    </dgm:pt>
    <dgm:pt modelId="{755E957A-F1D2-4748-9EAF-D135E40C6294}" type="pres">
      <dgm:prSet presAssocID="{48FB3FFB-7376-4FEC-B960-D16B45BEC539}" presName="arrow" presStyleLbl="alignNode1" presStyleIdx="3" presStyleCnt="4"/>
      <dgm:spPr/>
    </dgm:pt>
    <dgm:pt modelId="{611CF51A-4286-475B-A2DD-DC58BFFBB152}" type="pres">
      <dgm:prSet presAssocID="{48FB3FFB-7376-4FEC-B960-D16B45BEC539}" presName="descendantArrow" presStyleLbl="bgAccFollowNode1" presStyleIdx="3" presStyleCnt="4"/>
      <dgm:spPr/>
    </dgm:pt>
  </dgm:ptLst>
  <dgm:cxnLst>
    <dgm:cxn modelId="{181B5201-4536-4E19-9351-8F898C88A05F}" type="presOf" srcId="{D415C291-38C2-4C87-BE7C-933746F12370}" destId="{9135E277-0B24-4315-87D2-060ACA099CB5}" srcOrd="1" destOrd="0" presId="urn:microsoft.com/office/officeart/2016/7/layout/VerticalDownArrowProcess"/>
    <dgm:cxn modelId="{1B304D0B-498A-422A-B9BC-4281167B094C}" srcId="{D415C291-38C2-4C87-BE7C-933746F12370}" destId="{64E7EA3B-15E3-46D3-A6DC-DC51E7EC7C29}" srcOrd="0" destOrd="0" parTransId="{B6176614-5AAB-4AD2-B493-C80B122EAB28}" sibTransId="{407AD132-AD80-4CA6-B46F-0504A7621118}"/>
    <dgm:cxn modelId="{8EA8D234-7280-44BD-9F2E-7A9836309783}" srcId="{95DC7786-64C7-459C-8EB0-318E3C1D3181}" destId="{2EECB1FA-58AB-4998-8513-E92684822D08}" srcOrd="0" destOrd="0" parTransId="{49CBE82A-ADC6-40F9-83BC-22CCC04DF9DF}" sibTransId="{21EB9B43-88A7-4B11-9095-56EE8A48F703}"/>
    <dgm:cxn modelId="{EA031036-76FF-4F87-87B5-6C659BBE607E}" type="presOf" srcId="{0E372BE7-825D-4A74-B46F-A7D808C80DA3}" destId="{611CF51A-4286-475B-A2DD-DC58BFFBB152}" srcOrd="0" destOrd="0" presId="urn:microsoft.com/office/officeart/2016/7/layout/VerticalDownArrowProcess"/>
    <dgm:cxn modelId="{13864E43-1AE8-4478-97BB-6D854FB2FF0D}" type="presOf" srcId="{5AE1018E-E294-4C6D-A941-455417FEE253}" destId="{762BFF15-1EDF-4B58-A489-8B2C00D890F6}" srcOrd="0" destOrd="0" presId="urn:microsoft.com/office/officeart/2016/7/layout/VerticalDownArrowProcess"/>
    <dgm:cxn modelId="{8C0B0867-B6C3-4728-958C-274FC378BE17}" srcId="{48FB3FFB-7376-4FEC-B960-D16B45BEC539}" destId="{0E372BE7-825D-4A74-B46F-A7D808C80DA3}" srcOrd="0" destOrd="0" parTransId="{A4FB9903-5A9B-47EB-8324-5D34292114B0}" sibTransId="{637FABAE-BBE0-47A5-AA17-AFF45228DA3A}"/>
    <dgm:cxn modelId="{28043D48-B2EB-4D2B-A9B3-A648D1193DD1}" type="presOf" srcId="{64E7EA3B-15E3-46D3-A6DC-DC51E7EC7C29}" destId="{1004BE49-E785-4F8B-9444-35AAC851D2F4}" srcOrd="0" destOrd="0" presId="urn:microsoft.com/office/officeart/2016/7/layout/VerticalDownArrowProcess"/>
    <dgm:cxn modelId="{3A01A854-9772-47E5-A147-376EC25F1F84}" srcId="{5AE1018E-E294-4C6D-A941-455417FEE253}" destId="{D415C291-38C2-4C87-BE7C-933746F12370}" srcOrd="2" destOrd="0" parTransId="{F118AFC4-1E6B-4AA0-809F-34DA4814C006}" sibTransId="{52F410FC-5E68-41E5-873E-8B7B4CE0D683}"/>
    <dgm:cxn modelId="{09C3CC7A-71CB-4F5E-87CA-D7F731A6FD1E}" type="presOf" srcId="{95DC7786-64C7-459C-8EB0-318E3C1D3181}" destId="{2D8402D3-E8BD-477D-8396-456A6CA7231E}" srcOrd="1" destOrd="0" presId="urn:microsoft.com/office/officeart/2016/7/layout/VerticalDownArrowProcess"/>
    <dgm:cxn modelId="{14D7477D-5B21-4E77-88D6-944A0EFCA7B0}" type="presOf" srcId="{48FB3FFB-7376-4FEC-B960-D16B45BEC539}" destId="{755E957A-F1D2-4748-9EAF-D135E40C6294}" srcOrd="1" destOrd="0" presId="urn:microsoft.com/office/officeart/2016/7/layout/VerticalDownArrowProcess"/>
    <dgm:cxn modelId="{6361F882-4A24-438F-B2F5-C1CE9E0C7D24}" type="presOf" srcId="{8A24C128-ABFD-4C62-9D00-DD484EABE53D}" destId="{B52D9455-C71C-4247-9629-0091781210BE}" srcOrd="0" destOrd="0" presId="urn:microsoft.com/office/officeart/2016/7/layout/VerticalDownArrowProcess"/>
    <dgm:cxn modelId="{AA63239F-449A-440F-A471-15EB43C9E667}" srcId="{5AE1018E-E294-4C6D-A941-455417FEE253}" destId="{48FB3FFB-7376-4FEC-B960-D16B45BEC539}" srcOrd="0" destOrd="0" parTransId="{1B1A83B6-8928-4A45-9E55-200C7713C475}" sibTransId="{3FEE2B1E-4E1B-41DC-87E3-C2F20C4173EC}"/>
    <dgm:cxn modelId="{2A865EA1-CC17-4387-A29F-E7119DC3A62B}" srcId="{5AE1018E-E294-4C6D-A941-455417FEE253}" destId="{8A24C128-ABFD-4C62-9D00-DD484EABE53D}" srcOrd="3" destOrd="0" parTransId="{86B19C52-6948-4D5E-B841-D9642B5C9A21}" sibTransId="{56A37B62-3498-47DF-901E-176ABCF23576}"/>
    <dgm:cxn modelId="{CE73B6B2-2409-48D6-86D0-71FA6C449053}" type="presOf" srcId="{2EECB1FA-58AB-4998-8513-E92684822D08}" destId="{A05517EB-4219-4303-AA76-C5350EBEA9B1}" srcOrd="0" destOrd="0" presId="urn:microsoft.com/office/officeart/2016/7/layout/VerticalDownArrowProcess"/>
    <dgm:cxn modelId="{3303F5B6-BBE7-4016-9877-EC135F694E7C}" type="presOf" srcId="{DE567B7C-BC36-487F-8624-67AF464254C3}" destId="{4576F72A-902D-48F7-A235-CAD706C7AFED}" srcOrd="0" destOrd="0" presId="urn:microsoft.com/office/officeart/2016/7/layout/VerticalDownArrowProcess"/>
    <dgm:cxn modelId="{B9F3D3C3-4CF4-4BEA-838A-3A1CCE144011}" type="presOf" srcId="{95DC7786-64C7-459C-8EB0-318E3C1D3181}" destId="{134CE0A3-431F-4F8E-BE46-5B5BCF35457C}" srcOrd="0" destOrd="0" presId="urn:microsoft.com/office/officeart/2016/7/layout/VerticalDownArrowProcess"/>
    <dgm:cxn modelId="{0B6996C7-3D81-4C6B-A088-7F47FB946DCC}" srcId="{5AE1018E-E294-4C6D-A941-455417FEE253}" destId="{95DC7786-64C7-459C-8EB0-318E3C1D3181}" srcOrd="1" destOrd="0" parTransId="{CF50EEB2-0D6E-4454-BE4A-B01B36938AE1}" sibTransId="{4F057CF4-B561-4D4D-B152-0F51B28FD46B}"/>
    <dgm:cxn modelId="{D405D4E3-A29A-4318-9598-613C7D189DD6}" type="presOf" srcId="{D415C291-38C2-4C87-BE7C-933746F12370}" destId="{B8B69CF0-2A73-4085-89B1-47378FF0E992}" srcOrd="0" destOrd="0" presId="urn:microsoft.com/office/officeart/2016/7/layout/VerticalDownArrowProcess"/>
    <dgm:cxn modelId="{D74EC5E5-37F8-4CCD-81B6-CF838D5942A0}" srcId="{8A24C128-ABFD-4C62-9D00-DD484EABE53D}" destId="{DE567B7C-BC36-487F-8624-67AF464254C3}" srcOrd="0" destOrd="0" parTransId="{7192D049-56C1-4B0E-A262-CF2CF994C6F5}" sibTransId="{5D4F45E2-E3E5-45B4-865B-D0F3B15EBFCA}"/>
    <dgm:cxn modelId="{4529D7F4-B8B3-40DB-B621-B6701F8BF43C}" type="presOf" srcId="{48FB3FFB-7376-4FEC-B960-D16B45BEC539}" destId="{353301A9-5AF3-4AB1-808D-DDC11EC00817}" srcOrd="0" destOrd="0" presId="urn:microsoft.com/office/officeart/2016/7/layout/VerticalDownArrowProcess"/>
    <dgm:cxn modelId="{CA1C3615-DF36-47FF-BDC4-094BD6BA3503}" type="presParOf" srcId="{762BFF15-1EDF-4B58-A489-8B2C00D890F6}" destId="{1EABDCD8-C045-4C00-AF53-348A7CF2FFDE}" srcOrd="0" destOrd="0" presId="urn:microsoft.com/office/officeart/2016/7/layout/VerticalDownArrowProcess"/>
    <dgm:cxn modelId="{F6803162-CE5E-4F72-A11B-E23DF56BF94B}" type="presParOf" srcId="{1EABDCD8-C045-4C00-AF53-348A7CF2FFDE}" destId="{B52D9455-C71C-4247-9629-0091781210BE}" srcOrd="0" destOrd="0" presId="urn:microsoft.com/office/officeart/2016/7/layout/VerticalDownArrowProcess"/>
    <dgm:cxn modelId="{A0CE8E51-FA01-44E3-A3A2-125B030DE59A}" type="presParOf" srcId="{1EABDCD8-C045-4C00-AF53-348A7CF2FFDE}" destId="{4576F72A-902D-48F7-A235-CAD706C7AFED}" srcOrd="1" destOrd="0" presId="urn:microsoft.com/office/officeart/2016/7/layout/VerticalDownArrowProcess"/>
    <dgm:cxn modelId="{D62C0D4A-CD1B-4A30-9CC4-02430D510EA1}" type="presParOf" srcId="{762BFF15-1EDF-4B58-A489-8B2C00D890F6}" destId="{0149A528-951D-4566-AC4B-3F7CB3774BCC}" srcOrd="1" destOrd="0" presId="urn:microsoft.com/office/officeart/2016/7/layout/VerticalDownArrowProcess"/>
    <dgm:cxn modelId="{039A7800-7805-4187-A7C4-96201129C7E5}" type="presParOf" srcId="{762BFF15-1EDF-4B58-A489-8B2C00D890F6}" destId="{143FE1AA-0284-4BFF-8DDA-99339EEA80F3}" srcOrd="2" destOrd="0" presId="urn:microsoft.com/office/officeart/2016/7/layout/VerticalDownArrowProcess"/>
    <dgm:cxn modelId="{8B36B00D-A2AB-4447-AA0A-E0B931F3BA0F}" type="presParOf" srcId="{143FE1AA-0284-4BFF-8DDA-99339EEA80F3}" destId="{B8B69CF0-2A73-4085-89B1-47378FF0E992}" srcOrd="0" destOrd="0" presId="urn:microsoft.com/office/officeart/2016/7/layout/VerticalDownArrowProcess"/>
    <dgm:cxn modelId="{C8E91C0A-FD55-43BE-9974-DE4CDD4F15BB}" type="presParOf" srcId="{143FE1AA-0284-4BFF-8DDA-99339EEA80F3}" destId="{9135E277-0B24-4315-87D2-060ACA099CB5}" srcOrd="1" destOrd="0" presId="urn:microsoft.com/office/officeart/2016/7/layout/VerticalDownArrowProcess"/>
    <dgm:cxn modelId="{0D998812-31EE-492A-BC13-A126B4754E6B}" type="presParOf" srcId="{143FE1AA-0284-4BFF-8DDA-99339EEA80F3}" destId="{1004BE49-E785-4F8B-9444-35AAC851D2F4}" srcOrd="2" destOrd="0" presId="urn:microsoft.com/office/officeart/2016/7/layout/VerticalDownArrowProcess"/>
    <dgm:cxn modelId="{4CAB5790-BC19-42EA-8724-0FEE21F62AB5}" type="presParOf" srcId="{762BFF15-1EDF-4B58-A489-8B2C00D890F6}" destId="{10F9AE4B-97BE-4E93-997F-6B0E6701010B}" srcOrd="3" destOrd="0" presId="urn:microsoft.com/office/officeart/2016/7/layout/VerticalDownArrowProcess"/>
    <dgm:cxn modelId="{DB962EC8-2954-4123-815D-1D9D62426DF4}" type="presParOf" srcId="{762BFF15-1EDF-4B58-A489-8B2C00D890F6}" destId="{291DFAE1-B149-4824-A38D-AF93BDA5B388}" srcOrd="4" destOrd="0" presId="urn:microsoft.com/office/officeart/2016/7/layout/VerticalDownArrowProcess"/>
    <dgm:cxn modelId="{3D155D4D-A331-4B25-9CE8-D7F9DB9BECCB}" type="presParOf" srcId="{291DFAE1-B149-4824-A38D-AF93BDA5B388}" destId="{134CE0A3-431F-4F8E-BE46-5B5BCF35457C}" srcOrd="0" destOrd="0" presId="urn:microsoft.com/office/officeart/2016/7/layout/VerticalDownArrowProcess"/>
    <dgm:cxn modelId="{6B61853F-2CD1-43F5-A90C-4CD23E2DE420}" type="presParOf" srcId="{291DFAE1-B149-4824-A38D-AF93BDA5B388}" destId="{2D8402D3-E8BD-477D-8396-456A6CA7231E}" srcOrd="1" destOrd="0" presId="urn:microsoft.com/office/officeart/2016/7/layout/VerticalDownArrowProcess"/>
    <dgm:cxn modelId="{E10C6E33-3427-4050-B21B-38743FF9BB28}" type="presParOf" srcId="{291DFAE1-B149-4824-A38D-AF93BDA5B388}" destId="{A05517EB-4219-4303-AA76-C5350EBEA9B1}" srcOrd="2" destOrd="0" presId="urn:microsoft.com/office/officeart/2016/7/layout/VerticalDownArrowProcess"/>
    <dgm:cxn modelId="{AF3E66B8-89AE-48F5-8E8C-08E39B1EFABF}" type="presParOf" srcId="{762BFF15-1EDF-4B58-A489-8B2C00D890F6}" destId="{300CBD13-7F1F-4E09-95C7-96A97D633EFD}" srcOrd="5" destOrd="0" presId="urn:microsoft.com/office/officeart/2016/7/layout/VerticalDownArrowProcess"/>
    <dgm:cxn modelId="{2ECD9B45-7707-4F25-80C6-CD8C5F7A645E}" type="presParOf" srcId="{762BFF15-1EDF-4B58-A489-8B2C00D890F6}" destId="{1613CE63-AAAC-4A28-95FB-85611426E905}" srcOrd="6" destOrd="0" presId="urn:microsoft.com/office/officeart/2016/7/layout/VerticalDownArrowProcess"/>
    <dgm:cxn modelId="{79DEBBF0-0283-468A-8ACC-77696E31AF1F}" type="presParOf" srcId="{1613CE63-AAAC-4A28-95FB-85611426E905}" destId="{353301A9-5AF3-4AB1-808D-DDC11EC00817}" srcOrd="0" destOrd="0" presId="urn:microsoft.com/office/officeart/2016/7/layout/VerticalDownArrowProcess"/>
    <dgm:cxn modelId="{2609CB7F-7DD0-4E18-AC0E-085C8A2D8EB5}" type="presParOf" srcId="{1613CE63-AAAC-4A28-95FB-85611426E905}" destId="{755E957A-F1D2-4748-9EAF-D135E40C6294}" srcOrd="1" destOrd="0" presId="urn:microsoft.com/office/officeart/2016/7/layout/VerticalDownArrowProcess"/>
    <dgm:cxn modelId="{DBCF7CD5-5FA8-4C74-A65A-7E5960B2881D}" type="presParOf" srcId="{1613CE63-AAAC-4A28-95FB-85611426E905}" destId="{611CF51A-4286-475B-A2DD-DC58BFFBB15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64D4-8E0B-4A91-8AE7-2A78C4B95D4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CC7B3-35B4-4A39-B9DC-EA9823A0D4A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8428-4ED9-443A-9FCC-CA555F2E9974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high school, what did most of your teachers do the day before a test?</a:t>
          </a:r>
        </a:p>
      </dsp:txBody>
      <dsp:txXfrm>
        <a:off x="1057183" y="1805"/>
        <a:ext cx="9458416" cy="915310"/>
      </dsp:txXfrm>
    </dsp:sp>
    <dsp:sp modelId="{DE235A31-52D2-49E4-B09B-FB6DAB7FDC81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48735-7D3A-40F7-987F-739D01A41DAD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53C1D-14B0-4074-9BA8-7888005BC5A4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well did you do on those tests? Which were hardest?</a:t>
          </a:r>
        </a:p>
      </dsp:txBody>
      <dsp:txXfrm>
        <a:off x="1057183" y="1145944"/>
        <a:ext cx="9458416" cy="915310"/>
      </dsp:txXfrm>
    </dsp:sp>
    <dsp:sp modelId="{B8A7B31C-71C9-436E-A219-ED48EDBE9E8C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4EE91-17B5-4BAD-B6F1-62ED85C938A7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708C7-B0AA-45BA-8CB5-F03D26C98AF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did </a:t>
          </a:r>
          <a:r>
            <a:rPr lang="en-US" sz="2200" u="sng" kern="1200"/>
            <a:t>you do</a:t>
          </a:r>
          <a:r>
            <a:rPr lang="en-US" sz="2200" kern="1200"/>
            <a:t> during class on the day before the test?</a:t>
          </a:r>
        </a:p>
      </dsp:txBody>
      <dsp:txXfrm>
        <a:off x="1057183" y="2290082"/>
        <a:ext cx="9458416" cy="915310"/>
      </dsp:txXfrm>
    </dsp:sp>
    <dsp:sp modelId="{D5A6E28E-4DEB-4D55-8283-8A20A2E0806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0AF79-0D71-40F0-A741-481A8D2BEE1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3D20C-EF6B-4081-8E25-130F63D6DA1F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grade would you get on the test if you only attended the day before the test?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0E895-2D4B-4A14-BD5A-1D2CD9FE950E}">
      <dsp:nvSpPr>
        <dsp:cNvPr id="0" name=""/>
        <dsp:cNvSpPr/>
      </dsp:nvSpPr>
      <dsp:spPr>
        <a:xfrm>
          <a:off x="204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BA048-CB39-475C-AD4F-61138E47BF7D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58FE-F71C-4B04-A35D-1233AF9CFBD7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Count all the vowels in the words on the next slide</a:t>
          </a:r>
        </a:p>
      </dsp:txBody>
      <dsp:txXfrm>
        <a:off x="1342800" y="3255669"/>
        <a:ext cx="3600000" cy="720000"/>
      </dsp:txXfrm>
    </dsp:sp>
    <dsp:sp modelId="{9A96B703-DD40-4E51-AEB4-C171447DFE0C}">
      <dsp:nvSpPr>
        <dsp:cNvPr id="0" name=""/>
        <dsp:cNvSpPr/>
      </dsp:nvSpPr>
      <dsp:spPr>
        <a:xfrm>
          <a:off x="627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56246-2981-4424-9123-C4463584FB94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33293-4698-490E-868A-8EE02FEF72C2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AEIOU (no Y)</a:t>
          </a:r>
        </a:p>
      </dsp:txBody>
      <dsp:txXfrm>
        <a:off x="5572800" y="3255669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D2A82-A90B-4D35-8C54-49759A9B30FB}">
      <dsp:nvSpPr>
        <dsp:cNvPr id="0" name=""/>
        <dsp:cNvSpPr/>
      </dsp:nvSpPr>
      <dsp:spPr>
        <a:xfrm>
          <a:off x="0" y="919142"/>
          <a:ext cx="6248400" cy="1696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8BB0-CEDE-4B82-B4C6-AADF613CE36B}">
      <dsp:nvSpPr>
        <dsp:cNvPr id="0" name=""/>
        <dsp:cNvSpPr/>
      </dsp:nvSpPr>
      <dsp:spPr>
        <a:xfrm>
          <a:off x="513305" y="1300940"/>
          <a:ext cx="933283" cy="933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EA6B1-796C-4CE8-89EB-E799F3E76FA3}">
      <dsp:nvSpPr>
        <dsp:cNvPr id="0" name=""/>
        <dsp:cNvSpPr/>
      </dsp:nvSpPr>
      <dsp:spPr>
        <a:xfrm>
          <a:off x="1959895" y="919142"/>
          <a:ext cx="4288504" cy="169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86" tIns="179586" rIns="179586" bIns="1795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knew what the task was</a:t>
          </a:r>
        </a:p>
      </dsp:txBody>
      <dsp:txXfrm>
        <a:off x="1959895" y="919142"/>
        <a:ext cx="4288504" cy="1696878"/>
      </dsp:txXfrm>
    </dsp:sp>
    <dsp:sp modelId="{DA9851B6-7923-4D77-ABD9-F78D12A4FA78}">
      <dsp:nvSpPr>
        <dsp:cNvPr id="0" name=""/>
        <dsp:cNvSpPr/>
      </dsp:nvSpPr>
      <dsp:spPr>
        <a:xfrm>
          <a:off x="0" y="3040241"/>
          <a:ext cx="6248400" cy="1696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CD237-8A1B-40E9-94A7-5ED726DA448F}">
      <dsp:nvSpPr>
        <dsp:cNvPr id="0" name=""/>
        <dsp:cNvSpPr/>
      </dsp:nvSpPr>
      <dsp:spPr>
        <a:xfrm>
          <a:off x="513305" y="3422039"/>
          <a:ext cx="933283" cy="9332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8A23-7F62-4C7A-B36B-B1E852FB9B36}">
      <dsp:nvSpPr>
        <dsp:cNvPr id="0" name=""/>
        <dsp:cNvSpPr/>
      </dsp:nvSpPr>
      <dsp:spPr>
        <a:xfrm>
          <a:off x="1959895" y="3040241"/>
          <a:ext cx="4288504" cy="169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86" tIns="179586" rIns="179586" bIns="1795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knew how the information was organized</a:t>
          </a:r>
        </a:p>
      </dsp:txBody>
      <dsp:txXfrm>
        <a:off x="1959895" y="3040241"/>
        <a:ext cx="4288504" cy="1696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9CA66-1B7B-40F5-94B6-997E70CDF114}">
      <dsp:nvSpPr>
        <dsp:cNvPr id="0" name=""/>
        <dsp:cNvSpPr/>
      </dsp:nvSpPr>
      <dsp:spPr>
        <a:xfrm>
          <a:off x="0" y="5659744"/>
          <a:ext cx="1591978" cy="7428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84912" rIns="113221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Check</a:t>
          </a:r>
        </a:p>
      </dsp:txBody>
      <dsp:txXfrm>
        <a:off x="0" y="5659744"/>
        <a:ext cx="1591978" cy="742838"/>
      </dsp:txXfrm>
    </dsp:sp>
    <dsp:sp modelId="{2D50044F-931C-4A11-9AAA-08124B6B7D50}">
      <dsp:nvSpPr>
        <dsp:cNvPr id="0" name=""/>
        <dsp:cNvSpPr/>
      </dsp:nvSpPr>
      <dsp:spPr>
        <a:xfrm>
          <a:off x="1591978" y="5659744"/>
          <a:ext cx="4775934" cy="7428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65100" rIns="9687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Check your assignments for Bloom’s keywords</a:t>
          </a:r>
        </a:p>
      </dsp:txBody>
      <dsp:txXfrm>
        <a:off x="1591978" y="5659744"/>
        <a:ext cx="4775934" cy="742838"/>
      </dsp:txXfrm>
    </dsp:sp>
    <dsp:sp modelId="{BA8BD811-D427-46E6-BD35-E592A6FF9963}">
      <dsp:nvSpPr>
        <dsp:cNvPr id="0" name=""/>
        <dsp:cNvSpPr/>
      </dsp:nvSpPr>
      <dsp:spPr>
        <a:xfrm rot="10800000">
          <a:off x="0" y="4528401"/>
          <a:ext cx="1591978" cy="11424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84912" rIns="113221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Rise</a:t>
          </a:r>
        </a:p>
      </dsp:txBody>
      <dsp:txXfrm rot="-10800000">
        <a:off x="0" y="4528401"/>
        <a:ext cx="1591978" cy="742615"/>
      </dsp:txXfrm>
    </dsp:sp>
    <dsp:sp modelId="{26EC4B34-518F-4A4B-93D7-783C7AA597BB}">
      <dsp:nvSpPr>
        <dsp:cNvPr id="0" name=""/>
        <dsp:cNvSpPr/>
      </dsp:nvSpPr>
      <dsp:spPr>
        <a:xfrm>
          <a:off x="1591978" y="4528401"/>
          <a:ext cx="4775934" cy="742615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65100" rIns="9687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Move your activities higher on the Bloom’s scale </a:t>
          </a:r>
        </a:p>
      </dsp:txBody>
      <dsp:txXfrm>
        <a:off x="1591978" y="4528401"/>
        <a:ext cx="4775934" cy="742615"/>
      </dsp:txXfrm>
    </dsp:sp>
    <dsp:sp modelId="{0C42083E-8FF0-4919-AA25-5B9CA244DC53}">
      <dsp:nvSpPr>
        <dsp:cNvPr id="0" name=""/>
        <dsp:cNvSpPr/>
      </dsp:nvSpPr>
      <dsp:spPr>
        <a:xfrm rot="10800000">
          <a:off x="0" y="3397058"/>
          <a:ext cx="1591978" cy="11424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84912" rIns="113221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Practice</a:t>
          </a:r>
        </a:p>
      </dsp:txBody>
      <dsp:txXfrm rot="-10800000">
        <a:off x="0" y="3397058"/>
        <a:ext cx="1591978" cy="742615"/>
      </dsp:txXfrm>
    </dsp:sp>
    <dsp:sp modelId="{BA7D0C9E-47BE-4852-AF84-F6199A1B2535}">
      <dsp:nvSpPr>
        <dsp:cNvPr id="0" name=""/>
        <dsp:cNvSpPr/>
      </dsp:nvSpPr>
      <dsp:spPr>
        <a:xfrm>
          <a:off x="1591978" y="3397058"/>
          <a:ext cx="4775934" cy="742615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65100" rIns="9687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Practice retrieval of information</a:t>
          </a:r>
        </a:p>
      </dsp:txBody>
      <dsp:txXfrm>
        <a:off x="1591978" y="3397058"/>
        <a:ext cx="4775934" cy="742615"/>
      </dsp:txXfrm>
    </dsp:sp>
    <dsp:sp modelId="{15012ED3-B3E1-44ED-9F34-86B311718FE2}">
      <dsp:nvSpPr>
        <dsp:cNvPr id="0" name=""/>
        <dsp:cNvSpPr/>
      </dsp:nvSpPr>
      <dsp:spPr>
        <a:xfrm rot="10800000">
          <a:off x="0" y="2265715"/>
          <a:ext cx="1591978" cy="11424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84912" rIns="113221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Test</a:t>
          </a:r>
        </a:p>
      </dsp:txBody>
      <dsp:txXfrm rot="-10800000">
        <a:off x="0" y="2265715"/>
        <a:ext cx="1591978" cy="742615"/>
      </dsp:txXfrm>
    </dsp:sp>
    <dsp:sp modelId="{52E0E334-3106-4B3F-BE11-24EF3D461D46}">
      <dsp:nvSpPr>
        <dsp:cNvPr id="0" name=""/>
        <dsp:cNvSpPr/>
      </dsp:nvSpPr>
      <dsp:spPr>
        <a:xfrm>
          <a:off x="1591978" y="2265715"/>
          <a:ext cx="4775934" cy="742615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65100" rIns="9687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Test your understanding by verbalizing or writing about concepts</a:t>
          </a:r>
        </a:p>
      </dsp:txBody>
      <dsp:txXfrm>
        <a:off x="1591978" y="2265715"/>
        <a:ext cx="4775934" cy="742615"/>
      </dsp:txXfrm>
    </dsp:sp>
    <dsp:sp modelId="{145207FF-CAB8-4B75-9531-E982558FDDAA}">
      <dsp:nvSpPr>
        <dsp:cNvPr id="0" name=""/>
        <dsp:cNvSpPr/>
      </dsp:nvSpPr>
      <dsp:spPr>
        <a:xfrm rot="10800000">
          <a:off x="0" y="1134372"/>
          <a:ext cx="1591978" cy="11424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84912" rIns="113221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</a:t>
          </a:r>
        </a:p>
      </dsp:txBody>
      <dsp:txXfrm rot="-10800000">
        <a:off x="0" y="1134372"/>
        <a:ext cx="1591978" cy="742615"/>
      </dsp:txXfrm>
    </dsp:sp>
    <dsp:sp modelId="{3C635978-2A33-4435-A324-17F2984D217D}">
      <dsp:nvSpPr>
        <dsp:cNvPr id="0" name=""/>
        <dsp:cNvSpPr/>
      </dsp:nvSpPr>
      <dsp:spPr>
        <a:xfrm>
          <a:off x="1591978" y="1134372"/>
          <a:ext cx="4775934" cy="742615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65100" rIns="9687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Constantly ask “why” and “what if” questions about the material</a:t>
          </a:r>
        </a:p>
      </dsp:txBody>
      <dsp:txXfrm>
        <a:off x="1591978" y="1134372"/>
        <a:ext cx="4775934" cy="742615"/>
      </dsp:txXfrm>
    </dsp:sp>
    <dsp:sp modelId="{D72209C5-A6C3-4D4C-AFAB-F4265CCFA948}">
      <dsp:nvSpPr>
        <dsp:cNvPr id="0" name=""/>
        <dsp:cNvSpPr/>
      </dsp:nvSpPr>
      <dsp:spPr>
        <a:xfrm rot="10800000">
          <a:off x="0" y="3029"/>
          <a:ext cx="1591978" cy="11424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84912" rIns="113221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</a:t>
          </a:r>
        </a:p>
      </dsp:txBody>
      <dsp:txXfrm rot="-10800000">
        <a:off x="0" y="3029"/>
        <a:ext cx="1591978" cy="742615"/>
      </dsp:txXfrm>
    </dsp:sp>
    <dsp:sp modelId="{9F2148A5-28D1-411A-89E6-DFF316B8A1BE}">
      <dsp:nvSpPr>
        <dsp:cNvPr id="0" name=""/>
        <dsp:cNvSpPr/>
      </dsp:nvSpPr>
      <dsp:spPr>
        <a:xfrm>
          <a:off x="1591978" y="3029"/>
          <a:ext cx="4775934" cy="74261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165100" rIns="9687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“think aloud” exercises</a:t>
          </a:r>
        </a:p>
      </dsp:txBody>
      <dsp:txXfrm>
        <a:off x="1591978" y="3029"/>
        <a:ext cx="4775934" cy="742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053D0-CBD5-42B1-87F6-A44AD3A70096}">
      <dsp:nvSpPr>
        <dsp:cNvPr id="0" name=""/>
        <dsp:cNvSpPr/>
      </dsp:nvSpPr>
      <dsp:spPr>
        <a:xfrm>
          <a:off x="0" y="54868"/>
          <a:ext cx="6489509" cy="13671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Use the study cycle:</a:t>
          </a:r>
        </a:p>
      </dsp:txBody>
      <dsp:txXfrm>
        <a:off x="66738" y="121606"/>
        <a:ext cx="6356033" cy="1233668"/>
      </dsp:txXfrm>
    </dsp:sp>
    <dsp:sp modelId="{A1F7DDF5-1339-4025-9BFC-AC83D5786419}">
      <dsp:nvSpPr>
        <dsp:cNvPr id="0" name=""/>
        <dsp:cNvSpPr/>
      </dsp:nvSpPr>
      <dsp:spPr>
        <a:xfrm>
          <a:off x="0" y="1422012"/>
          <a:ext cx="6489509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Preview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Attend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Review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Study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Assess </a:t>
          </a:r>
        </a:p>
      </dsp:txBody>
      <dsp:txXfrm>
        <a:off x="0" y="1422012"/>
        <a:ext cx="6489509" cy="3775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D9455-C71C-4247-9629-0091781210BE}">
      <dsp:nvSpPr>
        <dsp:cNvPr id="0" name=""/>
        <dsp:cNvSpPr/>
      </dsp:nvSpPr>
      <dsp:spPr>
        <a:xfrm>
          <a:off x="0" y="4570349"/>
          <a:ext cx="1567259" cy="999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77800" rIns="11146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</a:t>
          </a:r>
        </a:p>
      </dsp:txBody>
      <dsp:txXfrm>
        <a:off x="0" y="4570349"/>
        <a:ext cx="1567259" cy="999880"/>
      </dsp:txXfrm>
    </dsp:sp>
    <dsp:sp modelId="{4576F72A-902D-48F7-A235-CAD706C7AFED}">
      <dsp:nvSpPr>
        <dsp:cNvPr id="0" name=""/>
        <dsp:cNvSpPr/>
      </dsp:nvSpPr>
      <dsp:spPr>
        <a:xfrm>
          <a:off x="1567259" y="4570349"/>
          <a:ext cx="4701778" cy="999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Spend time reviewing each day (even 5-8 minutes while driving/walking)</a:t>
          </a:r>
        </a:p>
      </dsp:txBody>
      <dsp:txXfrm>
        <a:off x="1567259" y="4570349"/>
        <a:ext cx="4701778" cy="999880"/>
      </dsp:txXfrm>
    </dsp:sp>
    <dsp:sp modelId="{9135E277-0B24-4315-87D2-060ACA099CB5}">
      <dsp:nvSpPr>
        <dsp:cNvPr id="0" name=""/>
        <dsp:cNvSpPr/>
      </dsp:nvSpPr>
      <dsp:spPr>
        <a:xfrm rot="10800000">
          <a:off x="0" y="3047531"/>
          <a:ext cx="1567259" cy="15378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77800" rIns="11146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Ask</a:t>
          </a:r>
        </a:p>
      </dsp:txBody>
      <dsp:txXfrm rot="-10800000">
        <a:off x="0" y="3047531"/>
        <a:ext cx="1567259" cy="999580"/>
      </dsp:txXfrm>
    </dsp:sp>
    <dsp:sp modelId="{1004BE49-E785-4F8B-9444-35AAC851D2F4}">
      <dsp:nvSpPr>
        <dsp:cNvPr id="0" name=""/>
        <dsp:cNvSpPr/>
      </dsp:nvSpPr>
      <dsp:spPr>
        <a:xfrm>
          <a:off x="1567259" y="3047531"/>
          <a:ext cx="4701778" cy="999580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Ask how, why, and what if questions</a:t>
          </a:r>
        </a:p>
      </dsp:txBody>
      <dsp:txXfrm>
        <a:off x="1567259" y="3047531"/>
        <a:ext cx="4701778" cy="999580"/>
      </dsp:txXfrm>
    </dsp:sp>
    <dsp:sp modelId="{2D8402D3-E8BD-477D-8396-456A6CA7231E}">
      <dsp:nvSpPr>
        <dsp:cNvPr id="0" name=""/>
        <dsp:cNvSpPr/>
      </dsp:nvSpPr>
      <dsp:spPr>
        <a:xfrm rot="10800000">
          <a:off x="0" y="1524712"/>
          <a:ext cx="1567259" cy="15378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77800" rIns="11146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Memorize</a:t>
          </a:r>
        </a:p>
      </dsp:txBody>
      <dsp:txXfrm rot="-10800000">
        <a:off x="0" y="1524712"/>
        <a:ext cx="1567259" cy="999580"/>
      </dsp:txXfrm>
    </dsp:sp>
    <dsp:sp modelId="{A05517EB-4219-4303-AA76-C5350EBEA9B1}">
      <dsp:nvSpPr>
        <dsp:cNvPr id="0" name=""/>
        <dsp:cNvSpPr/>
      </dsp:nvSpPr>
      <dsp:spPr>
        <a:xfrm>
          <a:off x="1567259" y="1524712"/>
          <a:ext cx="4701778" cy="999580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Memorize basic information so you don’t have to look it up</a:t>
          </a:r>
        </a:p>
      </dsp:txBody>
      <dsp:txXfrm>
        <a:off x="1567259" y="1524712"/>
        <a:ext cx="4701778" cy="999580"/>
      </dsp:txXfrm>
    </dsp:sp>
    <dsp:sp modelId="{755E957A-F1D2-4748-9EAF-D135E40C6294}">
      <dsp:nvSpPr>
        <dsp:cNvPr id="0" name=""/>
        <dsp:cNvSpPr/>
      </dsp:nvSpPr>
      <dsp:spPr>
        <a:xfrm rot="10800000">
          <a:off x="0" y="1894"/>
          <a:ext cx="1567259" cy="15378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77800" rIns="11146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Solve</a:t>
          </a:r>
        </a:p>
      </dsp:txBody>
      <dsp:txXfrm rot="-10800000">
        <a:off x="0" y="1894"/>
        <a:ext cx="1567259" cy="999580"/>
      </dsp:txXfrm>
    </dsp:sp>
    <dsp:sp modelId="{611CF51A-4286-475B-A2DD-DC58BFFBB152}">
      <dsp:nvSpPr>
        <dsp:cNvPr id="0" name=""/>
        <dsp:cNvSpPr/>
      </dsp:nvSpPr>
      <dsp:spPr>
        <a:xfrm>
          <a:off x="1567259" y="1894"/>
          <a:ext cx="4701778" cy="99958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Solve problems without looking at the example first</a:t>
          </a:r>
        </a:p>
      </dsp:txBody>
      <dsp:txXfrm>
        <a:off x="1567259" y="1894"/>
        <a:ext cx="4701778" cy="9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FDBA-B44A-4311-A5C4-B43E4238D41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34AD-B03C-4F56-BAA3-AA987CF0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96D1C-EA4C-450A-812D-D1C1A110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7783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/>
              <a:t>Growth Mindset</a:t>
            </a:r>
            <a:br>
              <a:rPr lang="en-US" sz="5200" dirty="0"/>
            </a:br>
            <a:r>
              <a:rPr lang="en-US" sz="5200" dirty="0"/>
              <a:t>&amp; </a:t>
            </a:r>
            <a:br>
              <a:rPr lang="en-US" sz="5200" dirty="0"/>
            </a:br>
            <a:r>
              <a:rPr lang="en-US" sz="5200" dirty="0"/>
              <a:t>The Study Cycle</a:t>
            </a:r>
          </a:p>
        </p:txBody>
      </p:sp>
    </p:spTree>
    <p:extLst>
      <p:ext uri="{BB962C8B-B14F-4D97-AF65-F5344CB8AC3E}">
        <p14:creationId xmlns:p14="http://schemas.microsoft.com/office/powerpoint/2010/main" val="152022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CE328-18FB-4EB5-8B5A-150CB13B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Metacognition = Expert Learner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F591E-A17F-47A8-93A3-928F66BB6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/>
          <a:lstStyle/>
          <a:p>
            <a:r>
              <a:rPr lang="en-US" dirty="0"/>
              <a:t>The ability to think about thinking</a:t>
            </a:r>
          </a:p>
          <a:p>
            <a:r>
              <a:rPr lang="en-US" dirty="0"/>
              <a:t>Being consciously aware of yourself as someone </a:t>
            </a:r>
            <a:br>
              <a:rPr lang="en-US" dirty="0"/>
            </a:br>
            <a:r>
              <a:rPr lang="en-US" dirty="0"/>
              <a:t>who has a problem to solve</a:t>
            </a:r>
          </a:p>
          <a:p>
            <a:r>
              <a:rPr lang="en-US" dirty="0"/>
              <a:t>Monitoring and controlling your own mental processing</a:t>
            </a:r>
          </a:p>
          <a:p>
            <a:r>
              <a:rPr lang="en-US" dirty="0"/>
              <a:t>Being aware of the </a:t>
            </a:r>
            <a:r>
              <a:rPr lang="en-US" u="sng" dirty="0"/>
              <a:t>type</a:t>
            </a:r>
            <a:r>
              <a:rPr lang="en-US" dirty="0"/>
              <a:t> of learning you’re </a:t>
            </a:r>
            <a:r>
              <a:rPr lang="en-US" u="sng" dirty="0"/>
              <a:t>expected</a:t>
            </a:r>
            <a:r>
              <a:rPr lang="en-US" dirty="0"/>
              <a:t> to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4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82ACE-48B4-46AE-AAA1-959FA214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POLL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8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807BE28-0E03-4339-9832-DE7CD2F8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which task would you work harder?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72460C6-94A2-463D-81A1-9DE895B6C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make an A on the test</a:t>
            </a:r>
          </a:p>
          <a:p>
            <a:r>
              <a:rPr lang="en-US" sz="3600" dirty="0"/>
              <a:t>To teach the material to the class</a:t>
            </a:r>
          </a:p>
        </p:txBody>
      </p:sp>
    </p:spTree>
    <p:extLst>
      <p:ext uri="{BB962C8B-B14F-4D97-AF65-F5344CB8AC3E}">
        <p14:creationId xmlns:p14="http://schemas.microsoft.com/office/powerpoint/2010/main" val="55513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9909"/>
            <a:ext cx="10515600" cy="2852737"/>
          </a:xfrm>
        </p:spPr>
        <p:txBody>
          <a:bodyPr/>
          <a:lstStyle/>
          <a:p>
            <a:r>
              <a:rPr lang="en-US" dirty="0"/>
              <a:t>Up until this point, have you been in “make an A” mode, or “teach the material” mode?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9875"/>
            <a:ext cx="10515600" cy="894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power of peer teaching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45921"/>
            <a:ext cx="10515600" cy="444373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We find out what we don’t know as well as we imagined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Anticipating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Multiple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Different levels of learning</a:t>
            </a:r>
          </a:p>
        </p:txBody>
      </p:sp>
    </p:spTree>
    <p:extLst>
      <p:ext uri="{BB962C8B-B14F-4D97-AF65-F5344CB8AC3E}">
        <p14:creationId xmlns:p14="http://schemas.microsoft.com/office/powerpoint/2010/main" val="184106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E2EFF-667C-4E07-9A13-E5045902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Blooms Taxonomy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83E88-F24A-48D0-BBE8-806485C6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364" y="5342072"/>
            <a:ext cx="7891272" cy="707465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7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7328"/>
            <a:ext cx="10515600" cy="955084"/>
          </a:xfrm>
        </p:spPr>
        <p:txBody>
          <a:bodyPr/>
          <a:lstStyle/>
          <a:p>
            <a:r>
              <a:rPr lang="en-US" dirty="0"/>
              <a:t>Goldilocks and Bloom’s Levels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02081"/>
            <a:ext cx="10515600" cy="2891245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REMEMBER: What three items in the bears’ house did Goldilocks interact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UNDERSTAND: Paraphrase the story of Goldilocks (to a specific audience)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APPLY: The bears’ items corresponded to which 3 parts of the house?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ANALYZE: Why did Goldilocks enter a bear’s cottage in the first place?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EVALUATE: Which of the following scenarios is Goldilocks more likely to prefer?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CREATE: Design a Goldilocks story for the 21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century.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88275"/>
            <a:ext cx="10515600" cy="2098766"/>
          </a:xfrm>
        </p:spPr>
        <p:txBody>
          <a:bodyPr/>
          <a:lstStyle/>
          <a:p>
            <a:r>
              <a:rPr lang="en-US" dirty="0"/>
              <a:t>How can Bloom’s Taxonomy help you as a student?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D53DA-24A7-4B32-85C1-DAA8629E9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08" b="4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Counting vowels in 45 seconds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060BB1-B5DD-430D-AA35-7D9435941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348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977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4FCDE-F6D8-46EB-932E-22DC936B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0" b="445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4435302" cy="1143033"/>
          </a:xfrm>
          <a:solidFill>
            <a:schemeClr val="bg1">
              <a:alpha val="6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sz="5200"/>
              <a:t>Group Roles:</a:t>
            </a:r>
            <a:endParaRPr lang="en-US" sz="5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E006E-02CA-4449-9807-E8C629FCD7AF}"/>
              </a:ext>
            </a:extLst>
          </p:cNvPr>
          <p:cNvSpPr txBox="1">
            <a:spLocks/>
          </p:cNvSpPr>
          <p:nvPr/>
        </p:nvSpPr>
        <p:spPr>
          <a:xfrm>
            <a:off x="1097280" y="1586313"/>
            <a:ext cx="4435302" cy="4029396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Font typeface="+mj-lt"/>
              <a:buAutoNum type="arabicPeriod"/>
            </a:pPr>
            <a:r>
              <a:rPr lang="en-US" sz="4400"/>
              <a:t>Time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400"/>
              <a:t>Notes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400"/>
              <a:t>Equality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400"/>
              <a:t>Questions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4400"/>
              <a:t>Report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4546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7305"/>
            <a:ext cx="10515600" cy="5679658"/>
          </a:xfrm>
        </p:spPr>
        <p:txBody>
          <a:bodyPr numCol="2">
            <a:normAutofit/>
          </a:bodyPr>
          <a:lstStyle/>
          <a:p>
            <a:r>
              <a:rPr lang="en-US" dirty="0"/>
              <a:t>Dollar Bill</a:t>
            </a:r>
          </a:p>
          <a:p>
            <a:r>
              <a:rPr lang="en-US" dirty="0"/>
              <a:t>Dice</a:t>
            </a:r>
          </a:p>
          <a:p>
            <a:r>
              <a:rPr lang="en-US" dirty="0"/>
              <a:t>Tricycle</a:t>
            </a:r>
          </a:p>
          <a:p>
            <a:r>
              <a:rPr lang="en-US" dirty="0"/>
              <a:t>Four-leaf Clover</a:t>
            </a:r>
          </a:p>
          <a:p>
            <a:r>
              <a:rPr lang="en-US" dirty="0"/>
              <a:t>Hand</a:t>
            </a:r>
          </a:p>
          <a:p>
            <a:r>
              <a:rPr lang="en-US" dirty="0"/>
              <a:t>Six-Pack</a:t>
            </a:r>
          </a:p>
          <a:p>
            <a:r>
              <a:rPr lang="en-US" dirty="0"/>
              <a:t>Seven-up</a:t>
            </a:r>
          </a:p>
          <a:p>
            <a:r>
              <a:rPr lang="en-US" dirty="0"/>
              <a:t>Octopus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Cat Lives</a:t>
            </a:r>
          </a:p>
          <a:p>
            <a:r>
              <a:rPr lang="en-US" dirty="0"/>
              <a:t>Bowling Pins</a:t>
            </a:r>
          </a:p>
          <a:p>
            <a:r>
              <a:rPr lang="en-US" dirty="0"/>
              <a:t>Football Team</a:t>
            </a:r>
          </a:p>
          <a:p>
            <a:r>
              <a:rPr lang="en-US" dirty="0"/>
              <a:t>Dozen Eggs</a:t>
            </a:r>
          </a:p>
          <a:p>
            <a:r>
              <a:rPr lang="en-US" dirty="0"/>
              <a:t>Unlucky Friday</a:t>
            </a:r>
          </a:p>
          <a:p>
            <a:r>
              <a:rPr lang="en-US" dirty="0"/>
              <a:t>Valentine’s Day</a:t>
            </a:r>
          </a:p>
          <a:p>
            <a:r>
              <a:rPr lang="en-US" dirty="0"/>
              <a:t>Quarter Hour</a:t>
            </a:r>
          </a:p>
        </p:txBody>
      </p:sp>
    </p:spTree>
    <p:extLst>
      <p:ext uri="{BB962C8B-B14F-4D97-AF65-F5344CB8AC3E}">
        <p14:creationId xmlns:p14="http://schemas.microsoft.com/office/powerpoint/2010/main" val="279179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36620"/>
          </a:xfrm>
        </p:spPr>
        <p:txBody>
          <a:bodyPr/>
          <a:lstStyle/>
          <a:p>
            <a:r>
              <a:rPr lang="en-US" i="1" dirty="0"/>
              <a:t>How many words or phrases do you remember?</a:t>
            </a:r>
          </a:p>
        </p:txBody>
      </p:sp>
    </p:spTree>
    <p:extLst>
      <p:ext uri="{BB962C8B-B14F-4D97-AF65-F5344CB8AC3E}">
        <p14:creationId xmlns:p14="http://schemas.microsoft.com/office/powerpoint/2010/main" val="25652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the words again…</a:t>
            </a:r>
            <a:br>
              <a:rPr lang="en-US" dirty="0"/>
            </a:br>
            <a:r>
              <a:rPr lang="en-US" dirty="0"/>
              <a:t>How are they arranged?</a:t>
            </a:r>
            <a:br>
              <a:rPr lang="en-US" dirty="0"/>
            </a:br>
            <a:r>
              <a:rPr lang="en-US" dirty="0"/>
              <a:t>Is there a pattern?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0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7305"/>
            <a:ext cx="10515600" cy="5679658"/>
          </a:xfrm>
        </p:spPr>
        <p:txBody>
          <a:bodyPr numCol="2">
            <a:normAutofit/>
          </a:bodyPr>
          <a:lstStyle/>
          <a:p>
            <a:r>
              <a:rPr lang="en-US" dirty="0"/>
              <a:t>Dollar Bill</a:t>
            </a:r>
          </a:p>
          <a:p>
            <a:r>
              <a:rPr lang="en-US" dirty="0"/>
              <a:t>Dice</a:t>
            </a:r>
          </a:p>
          <a:p>
            <a:r>
              <a:rPr lang="en-US" dirty="0"/>
              <a:t>Tricycle</a:t>
            </a:r>
          </a:p>
          <a:p>
            <a:r>
              <a:rPr lang="en-US" dirty="0"/>
              <a:t>Four-leaf Clover</a:t>
            </a:r>
          </a:p>
          <a:p>
            <a:r>
              <a:rPr lang="en-US" dirty="0"/>
              <a:t>Hand</a:t>
            </a:r>
          </a:p>
          <a:p>
            <a:r>
              <a:rPr lang="en-US" dirty="0"/>
              <a:t>Six-Pack</a:t>
            </a:r>
          </a:p>
          <a:p>
            <a:r>
              <a:rPr lang="en-US" dirty="0"/>
              <a:t>Seven-up</a:t>
            </a:r>
          </a:p>
          <a:p>
            <a:r>
              <a:rPr lang="en-US" dirty="0"/>
              <a:t>Octopus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Cat Lives</a:t>
            </a:r>
          </a:p>
          <a:p>
            <a:r>
              <a:rPr lang="en-US" dirty="0"/>
              <a:t>Bowling Pins</a:t>
            </a:r>
          </a:p>
          <a:p>
            <a:r>
              <a:rPr lang="en-US" dirty="0"/>
              <a:t>Football Team</a:t>
            </a:r>
          </a:p>
          <a:p>
            <a:r>
              <a:rPr lang="en-US" dirty="0"/>
              <a:t>Dozen Eggs</a:t>
            </a:r>
          </a:p>
          <a:p>
            <a:r>
              <a:rPr lang="en-US" dirty="0"/>
              <a:t>Unlucky Friday</a:t>
            </a:r>
          </a:p>
          <a:p>
            <a:r>
              <a:rPr lang="en-US" dirty="0"/>
              <a:t>Valentine’s Day</a:t>
            </a:r>
          </a:p>
          <a:p>
            <a:r>
              <a:rPr lang="en-US" dirty="0"/>
              <a:t>Quarter Hour</a:t>
            </a:r>
          </a:p>
        </p:txBody>
      </p:sp>
    </p:spTree>
    <p:extLst>
      <p:ext uri="{BB962C8B-B14F-4D97-AF65-F5344CB8AC3E}">
        <p14:creationId xmlns:p14="http://schemas.microsoft.com/office/powerpoint/2010/main" val="232297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Now</a:t>
            </a:r>
            <a:r>
              <a:rPr lang="en-US" dirty="0"/>
              <a:t>, how many words and phrases do you remember?</a:t>
            </a:r>
            <a:br>
              <a:rPr lang="en-US" dirty="0"/>
            </a:b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are the differences between the first and second attempts?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AFEC3AC-3FF7-46A6-B52F-C467A6ACB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40894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88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i="1">
                <a:solidFill>
                  <a:schemeClr val="bg1"/>
                </a:solidFill>
              </a:rPr>
              <a:t>Turning yourself into an efficient learner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95AAF0-43C3-4600-B8B7-6DA9949C3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2237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58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0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Operating at different levels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C8D07E-B5E5-44AE-AC72-40E6D68C8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107261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71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93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the difference between studying and learning? Where does studying/learning occur? Which is harder?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did you vs. your teacher do before tests in high school? How did you prepare? How did the teacher prepare you?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 grades impact your learning as a student? What are the benefit of grades? What are the challenges?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are the benefits of working with your peers to study? What are the challenges?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DEF4A79E-0CDB-40DB-9083-44E10D247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6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A6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39A8FA-F8E0-43AB-93B3-21AA0DE17DE0}"/>
              </a:ext>
            </a:extLst>
          </p:cNvPr>
          <p:cNvSpPr txBox="1"/>
          <p:nvPr/>
        </p:nvSpPr>
        <p:spPr>
          <a:xfrm>
            <a:off x="5080935" y="1266738"/>
            <a:ext cx="630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MPUS PERSONAL USE" pitchFamily="2" charset="0"/>
              </a:rPr>
              <a:t>Breakout Rooms</a:t>
            </a:r>
          </a:p>
        </p:txBody>
      </p:sp>
    </p:spTree>
    <p:extLst>
      <p:ext uri="{BB962C8B-B14F-4D97-AF65-F5344CB8AC3E}">
        <p14:creationId xmlns:p14="http://schemas.microsoft.com/office/powerpoint/2010/main" val="831220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How to use metacognition effectively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0041CB5C-8601-4F31-9D00-DB1BA95D6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22813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423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6A3EE-06B5-4DFE-8428-5CF8E47A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Which of the following more accurately describes your actions to date in the course?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14431-AE8A-45BD-8338-AC1DA2F52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438" y="1412489"/>
            <a:ext cx="3472862" cy="4363844"/>
          </a:xfrm>
        </p:spPr>
        <p:txBody>
          <a:bodyPr>
            <a:normAutofit/>
          </a:bodyPr>
          <a:lstStyle/>
          <a:p>
            <a:r>
              <a:rPr lang="en-US" sz="2000" dirty="0"/>
              <a:t>Didn’t spend enough time</a:t>
            </a:r>
          </a:p>
          <a:p>
            <a:r>
              <a:rPr lang="en-US" sz="2000" dirty="0"/>
              <a:t>Started late</a:t>
            </a:r>
          </a:p>
          <a:p>
            <a:r>
              <a:rPr lang="en-US" sz="2000" dirty="0"/>
              <a:t>Didn’t memorize information</a:t>
            </a:r>
          </a:p>
          <a:p>
            <a:r>
              <a:rPr lang="en-US" sz="2000" dirty="0"/>
              <a:t>Didn’t refer to assignment sheets and class materials</a:t>
            </a:r>
          </a:p>
          <a:p>
            <a:r>
              <a:rPr lang="en-US" sz="2000" dirty="0"/>
              <a:t>Assumed you should know the answer already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60C2A-624E-4A8C-B741-76C88F8A9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3" y="1412489"/>
            <a:ext cx="3472861" cy="4363844"/>
          </a:xfrm>
        </p:spPr>
        <p:txBody>
          <a:bodyPr>
            <a:normAutofit/>
          </a:bodyPr>
          <a:lstStyle/>
          <a:p>
            <a:r>
              <a:rPr lang="en-US" sz="2000" dirty="0"/>
              <a:t>Preview-reviewed every class</a:t>
            </a:r>
          </a:p>
          <a:p>
            <a:r>
              <a:rPr lang="en-US" sz="2000" dirty="0"/>
              <a:t>Did small parts of the homework over time</a:t>
            </a:r>
          </a:p>
          <a:p>
            <a:r>
              <a:rPr lang="en-US" sz="2000" dirty="0"/>
              <a:t>Referred to materials and practiced concepts</a:t>
            </a:r>
          </a:p>
          <a:p>
            <a:r>
              <a:rPr lang="en-US" sz="2000" dirty="0"/>
              <a:t>Quizzed self on memory</a:t>
            </a:r>
          </a:p>
          <a:p>
            <a:r>
              <a:rPr lang="en-US" sz="2000" dirty="0"/>
              <a:t>Practiced explaining the information to others</a:t>
            </a:r>
          </a:p>
        </p:txBody>
      </p:sp>
    </p:spTree>
    <p:extLst>
      <p:ext uri="{BB962C8B-B14F-4D97-AF65-F5344CB8AC3E}">
        <p14:creationId xmlns:p14="http://schemas.microsoft.com/office/powerpoint/2010/main" val="1794446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522251-FC98-4363-9004-018D2A12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Statistics: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E5865-8211-46AC-96FD-E43785F1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494" y="1825625"/>
            <a:ext cx="10022305" cy="4351338"/>
          </a:xfrm>
        </p:spPr>
        <p:txBody>
          <a:bodyPr/>
          <a:lstStyle/>
          <a:p>
            <a:r>
              <a:rPr lang="en-US" dirty="0"/>
              <a:t>Students who do not use metacognitive and study strategies average 30% lower scores on assignments and tests</a:t>
            </a:r>
          </a:p>
          <a:p>
            <a:r>
              <a:rPr lang="en-US" dirty="0"/>
              <a:t>Students who start metacognition during a semester can generally increase their scores by 15%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0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- up of a compass&#10;&#10;Description automatically generated with medium confidence">
            <a:extLst>
              <a:ext uri="{FF2B5EF4-FFF2-40B4-BE49-F238E27FC236}">
                <a16:creationId xmlns:a16="http://schemas.microsoft.com/office/drawing/2014/main" id="{73C1BED6-4A41-4930-91C0-C6685CEC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6DFC41-2FC5-484A-B4E5-82AF6B4A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can you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7428-C091-4F40-8303-DCA92302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If you don’t start it within the next 48 hours, you probably never will</a:t>
            </a:r>
          </a:p>
        </p:txBody>
      </p:sp>
    </p:spTree>
    <p:extLst>
      <p:ext uri="{BB962C8B-B14F-4D97-AF65-F5344CB8AC3E}">
        <p14:creationId xmlns:p14="http://schemas.microsoft.com/office/powerpoint/2010/main" val="300662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0BA27-1D72-401F-92E3-E1F149DB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To do this week: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8C209-6BA9-4EAD-9190-508BD22A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WEEK 1 REMAINDER:</a:t>
            </a:r>
          </a:p>
          <a:p>
            <a:pPr lvl="1"/>
            <a:r>
              <a:rPr lang="en-US" sz="2200"/>
              <a:t>Submit initial discussion post (due tonight)</a:t>
            </a:r>
          </a:p>
          <a:p>
            <a:pPr lvl="1"/>
            <a:r>
              <a:rPr lang="en-US" sz="2200"/>
              <a:t>Reply to peers before Sunday</a:t>
            </a:r>
          </a:p>
          <a:p>
            <a:pPr lvl="1"/>
            <a:r>
              <a:rPr lang="en-US" sz="2200"/>
              <a:t>Quiz on Leamnson article</a:t>
            </a:r>
          </a:p>
          <a:p>
            <a:r>
              <a:rPr lang="en-US" sz="2200"/>
              <a:t>WEEK 2:</a:t>
            </a:r>
          </a:p>
          <a:p>
            <a:pPr lvl="1"/>
            <a:r>
              <a:rPr lang="en-US" sz="2200"/>
              <a:t>Preview content</a:t>
            </a:r>
          </a:p>
          <a:p>
            <a:pPr lvl="1"/>
            <a:r>
              <a:rPr lang="en-US" sz="2200"/>
              <a:t>Check-in Quiz Monday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D6FD9-0C2D-4A77-AFE1-3E3B5069F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98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65A9E-E975-4E4A-9432-13B791B26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08" b="473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207602"/>
            <a:ext cx="10058400" cy="1692726"/>
          </a:xfr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dirty="0"/>
              <a:t>What is the difference between studying and learning?</a:t>
            </a:r>
          </a:p>
        </p:txBody>
      </p:sp>
    </p:spTree>
    <p:extLst>
      <p:ext uri="{BB962C8B-B14F-4D97-AF65-F5344CB8AC3E}">
        <p14:creationId xmlns:p14="http://schemas.microsoft.com/office/powerpoint/2010/main" val="44588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FBFAD858-AE63-41FC-AC25-EFD0499CF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61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78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Benefits and Challenges of Grades</a:t>
            </a:r>
          </a:p>
        </p:txBody>
      </p:sp>
    </p:spTree>
    <p:extLst>
      <p:ext uri="{BB962C8B-B14F-4D97-AF65-F5344CB8AC3E}">
        <p14:creationId xmlns:p14="http://schemas.microsoft.com/office/powerpoint/2010/main" val="1552381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6CC22-65EF-4A52-847D-382FCE8B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447" b="628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74781-7773-4F93-96F9-904FF503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Peer Studying: Benefits &amp;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802E0-ACAF-4E2A-9846-ED3A809B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4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33475"/>
            <a:ext cx="10515600" cy="5043488"/>
          </a:xfrm>
        </p:spPr>
        <p:txBody>
          <a:bodyPr/>
          <a:lstStyle/>
          <a:p>
            <a:r>
              <a:rPr lang="en-US" dirty="0"/>
              <a:t>“studying is short term; learning is long term.”</a:t>
            </a:r>
          </a:p>
          <a:p>
            <a:r>
              <a:rPr lang="en-US" dirty="0"/>
              <a:t>“studying is memorizing information; learning is when I can apply it.”</a:t>
            </a:r>
          </a:p>
          <a:p>
            <a:r>
              <a:rPr lang="en-US" dirty="0"/>
              <a:t>“studying is focusing on the ‘</a:t>
            </a:r>
            <a:r>
              <a:rPr lang="en-US" dirty="0" err="1"/>
              <a:t>whats</a:t>
            </a:r>
            <a:r>
              <a:rPr lang="en-US" dirty="0"/>
              <a:t>’ and learning is focusing on the ‘</a:t>
            </a:r>
            <a:r>
              <a:rPr lang="en-US" dirty="0" err="1"/>
              <a:t>hows</a:t>
            </a:r>
            <a:r>
              <a:rPr lang="en-US" dirty="0"/>
              <a:t>,’ ‘whys,’ and ‘what ifs.’”</a:t>
            </a:r>
          </a:p>
          <a:p>
            <a:r>
              <a:rPr lang="en-US" dirty="0"/>
              <a:t>“studying is what I do the night before the exam.”</a:t>
            </a:r>
          </a:p>
        </p:txBody>
      </p:sp>
    </p:spTree>
    <p:extLst>
      <p:ext uri="{BB962C8B-B14F-4D97-AF65-F5344CB8AC3E}">
        <p14:creationId xmlns:p14="http://schemas.microsoft.com/office/powerpoint/2010/main" val="420741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403453"/>
            <a:ext cx="10515600" cy="2034947"/>
          </a:xfrm>
        </p:spPr>
        <p:txBody>
          <a:bodyPr/>
          <a:lstStyle/>
          <a:p>
            <a:r>
              <a:rPr lang="en-US" dirty="0"/>
              <a:t>Up until this point, have you been in study mode, or learning mode?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898</Words>
  <Application>Microsoft Office PowerPoint</Application>
  <PresentationFormat>Widescreen</PresentationFormat>
  <Paragraphs>143</Paragraphs>
  <Slides>34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CAMPUS PERSONAL USE</vt:lpstr>
      <vt:lpstr>Office Theme</vt:lpstr>
      <vt:lpstr>Growth Mindset &amp;  The Study Cycle</vt:lpstr>
      <vt:lpstr>Group Roles:</vt:lpstr>
      <vt:lpstr>PowerPoint Presentation</vt:lpstr>
      <vt:lpstr>What is the difference between studying and learning?</vt:lpstr>
      <vt:lpstr>PowerPoint Presentation</vt:lpstr>
      <vt:lpstr>Benefits and Challenges of Grades</vt:lpstr>
      <vt:lpstr>Peer Studying: Benefits &amp; Challenges</vt:lpstr>
      <vt:lpstr>PowerPoint Presentation</vt:lpstr>
      <vt:lpstr>Up until this point, have you been in study mode, or learning mode?</vt:lpstr>
      <vt:lpstr>Metacognition = Expert Learner</vt:lpstr>
      <vt:lpstr>POLL TIME</vt:lpstr>
      <vt:lpstr>For which task would you work harder?</vt:lpstr>
      <vt:lpstr>Up until this point, have you been in “make an A” mode, or “teach the material” mode?</vt:lpstr>
      <vt:lpstr>The power of peer teaching</vt:lpstr>
      <vt:lpstr>Blooms Taxonomy</vt:lpstr>
      <vt:lpstr>PowerPoint Presentation</vt:lpstr>
      <vt:lpstr>Goldilocks and Bloom’s Levels</vt:lpstr>
      <vt:lpstr>How can Bloom’s Taxonomy help you as a student?</vt:lpstr>
      <vt:lpstr>Counting vowels in 45 seconds</vt:lpstr>
      <vt:lpstr>PowerPoint Presentation</vt:lpstr>
      <vt:lpstr>How many words or phrases do you remember?</vt:lpstr>
      <vt:lpstr>Let’s look at the words again… How are they arranged? Is there a pattern? </vt:lpstr>
      <vt:lpstr>PowerPoint Presentation</vt:lpstr>
      <vt:lpstr>Now, how many words and phrases do you remember? </vt:lpstr>
      <vt:lpstr>What are the differences between the first and second attempts?</vt:lpstr>
      <vt:lpstr>Turning yourself into an efficient learner</vt:lpstr>
      <vt:lpstr>PowerPoint Presentation</vt:lpstr>
      <vt:lpstr>Operating at different levels</vt:lpstr>
      <vt:lpstr>PowerPoint Presentation</vt:lpstr>
      <vt:lpstr>How to use metacognition effectively</vt:lpstr>
      <vt:lpstr>Which of the following more accurately describes your actions to date in the course?</vt:lpstr>
      <vt:lpstr>The Statistics:</vt:lpstr>
      <vt:lpstr>What can you do now?</vt:lpstr>
      <vt:lpstr>To do this week: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 &amp;  The Study Cycle</dc:title>
  <dc:creator>Kirsten Holt</dc:creator>
  <cp:lastModifiedBy>Kirsten Holt</cp:lastModifiedBy>
  <cp:revision>2</cp:revision>
  <dcterms:created xsi:type="dcterms:W3CDTF">2021-01-14T14:44:19Z</dcterms:created>
  <dcterms:modified xsi:type="dcterms:W3CDTF">2021-01-14T15:17:03Z</dcterms:modified>
</cp:coreProperties>
</file>